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6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CFDBC-2976-4011-807E-DDA932935094}" v="104" dt="2019-02-06T23:44:59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67" d="100"/>
          <a:sy n="67" d="100"/>
        </p:scale>
        <p:origin x="981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loan" userId="7e69c1a09642a6e7" providerId="LiveId" clId="{4F9CFDBC-2976-4011-807E-DDA932935094}"/>
    <pc:docChg chg="custSel addSld modSld">
      <pc:chgData name="Thomas Sloan" userId="7e69c1a09642a6e7" providerId="LiveId" clId="{4F9CFDBC-2976-4011-807E-DDA932935094}" dt="2019-02-06T23:44:59.326" v="236" actId="1076"/>
      <pc:docMkLst>
        <pc:docMk/>
      </pc:docMkLst>
      <pc:sldChg chg="modSp">
        <pc:chgData name="Thomas Sloan" userId="7e69c1a09642a6e7" providerId="LiveId" clId="{4F9CFDBC-2976-4011-807E-DDA932935094}" dt="2019-02-06T23:26:21.637" v="11" actId="1076"/>
        <pc:sldMkLst>
          <pc:docMk/>
          <pc:sldMk cId="2725108594" sldId="261"/>
        </pc:sldMkLst>
        <pc:spChg chg="mod">
          <ac:chgData name="Thomas Sloan" userId="7e69c1a09642a6e7" providerId="LiveId" clId="{4F9CFDBC-2976-4011-807E-DDA932935094}" dt="2019-02-06T23:26:21.637" v="11" actId="1076"/>
          <ac:spMkLst>
            <pc:docMk/>
            <pc:sldMk cId="2725108594" sldId="261"/>
            <ac:spMk id="4" creationId="{2BFA71C6-09B8-4699-B97C-28D438814AA6}"/>
          </ac:spMkLst>
        </pc:spChg>
        <pc:graphicFrameChg chg="mod">
          <ac:chgData name="Thomas Sloan" userId="7e69c1a09642a6e7" providerId="LiveId" clId="{4F9CFDBC-2976-4011-807E-DDA932935094}" dt="2019-02-06T23:25:21.115" v="4" actId="207"/>
          <ac:graphicFrameMkLst>
            <pc:docMk/>
            <pc:sldMk cId="2725108594" sldId="261"/>
            <ac:graphicFrameMk id="5" creationId="{7051A10C-B2A9-473D-92F5-D8D0DCEF4B59}"/>
          </ac:graphicFrameMkLst>
        </pc:graphicFrameChg>
      </pc:sldChg>
      <pc:sldChg chg="addSp delSp modSp">
        <pc:chgData name="Thomas Sloan" userId="7e69c1a09642a6e7" providerId="LiveId" clId="{4F9CFDBC-2976-4011-807E-DDA932935094}" dt="2019-02-06T23:44:59.326" v="236" actId="1076"/>
        <pc:sldMkLst>
          <pc:docMk/>
          <pc:sldMk cId="210884048" sldId="262"/>
        </pc:sldMkLst>
        <pc:graphicFrameChg chg="mod">
          <ac:chgData name="Thomas Sloan" userId="7e69c1a09642a6e7" providerId="LiveId" clId="{4F9CFDBC-2976-4011-807E-DDA932935094}" dt="2019-02-06T23:44:59.326" v="236" actId="1076"/>
          <ac:graphicFrameMkLst>
            <pc:docMk/>
            <pc:sldMk cId="210884048" sldId="262"/>
            <ac:graphicFrameMk id="5" creationId="{6E2D0038-B573-4FBF-841B-C8D8025C8E13}"/>
          </ac:graphicFrameMkLst>
        </pc:graphicFrameChg>
        <pc:picChg chg="add del mod">
          <ac:chgData name="Thomas Sloan" userId="7e69c1a09642a6e7" providerId="LiveId" clId="{4F9CFDBC-2976-4011-807E-DDA932935094}" dt="2019-02-06T23:29:26.828" v="87"/>
          <ac:picMkLst>
            <pc:docMk/>
            <pc:sldMk cId="210884048" sldId="262"/>
            <ac:picMk id="4" creationId="{0581180E-DB24-46E1-BC17-2FBF32586181}"/>
          </ac:picMkLst>
        </pc:picChg>
        <pc:picChg chg="add del mod">
          <ac:chgData name="Thomas Sloan" userId="7e69c1a09642a6e7" providerId="LiveId" clId="{4F9CFDBC-2976-4011-807E-DDA932935094}" dt="2019-02-06T23:29:26.828" v="87"/>
          <ac:picMkLst>
            <pc:docMk/>
            <pc:sldMk cId="210884048" sldId="262"/>
            <ac:picMk id="7" creationId="{30336455-61C2-4032-848C-B352F40C7499}"/>
          </ac:picMkLst>
        </pc:picChg>
        <pc:picChg chg="add del mod">
          <ac:chgData name="Thomas Sloan" userId="7e69c1a09642a6e7" providerId="LiveId" clId="{4F9CFDBC-2976-4011-807E-DDA932935094}" dt="2019-02-06T23:29:26.828" v="87"/>
          <ac:picMkLst>
            <pc:docMk/>
            <pc:sldMk cId="210884048" sldId="262"/>
            <ac:picMk id="9" creationId="{A5952853-90AE-4D34-8F8A-5662CD901188}"/>
          </ac:picMkLst>
        </pc:picChg>
        <pc:picChg chg="add mod">
          <ac:chgData name="Thomas Sloan" userId="7e69c1a09642a6e7" providerId="LiveId" clId="{4F9CFDBC-2976-4011-807E-DDA932935094}" dt="2019-02-06T23:44:52.031" v="235" actId="1076"/>
          <ac:picMkLst>
            <pc:docMk/>
            <pc:sldMk cId="210884048" sldId="262"/>
            <ac:picMk id="11" creationId="{7C8DA382-A9D9-416E-B344-B372F686D2A6}"/>
          </ac:picMkLst>
        </pc:picChg>
      </pc:sldChg>
      <pc:sldChg chg="addSp delSp modSp">
        <pc:chgData name="Thomas Sloan" userId="7e69c1a09642a6e7" providerId="LiveId" clId="{4F9CFDBC-2976-4011-807E-DDA932935094}" dt="2019-02-06T23:43:20.749" v="210"/>
        <pc:sldMkLst>
          <pc:docMk/>
          <pc:sldMk cId="1309496079" sldId="263"/>
        </pc:sldMkLst>
        <pc:spChg chg="mod">
          <ac:chgData name="Thomas Sloan" userId="7e69c1a09642a6e7" providerId="LiveId" clId="{4F9CFDBC-2976-4011-807E-DDA932935094}" dt="2019-02-06T23:43:18.608" v="209" actId="14100"/>
          <ac:spMkLst>
            <pc:docMk/>
            <pc:sldMk cId="1309496079" sldId="263"/>
            <ac:spMk id="3" creationId="{18E34ADA-B03B-4D83-B0B1-67926CBD9321}"/>
          </ac:spMkLst>
        </pc:spChg>
        <pc:picChg chg="add del">
          <ac:chgData name="Thomas Sloan" userId="7e69c1a09642a6e7" providerId="LiveId" clId="{4F9CFDBC-2976-4011-807E-DDA932935094}" dt="2019-02-06T23:43:20.749" v="210"/>
          <ac:picMkLst>
            <pc:docMk/>
            <pc:sldMk cId="1309496079" sldId="263"/>
            <ac:picMk id="52" creationId="{EF4B83F9-8730-4DF7-9B3B-38964054B9A4}"/>
          </ac:picMkLst>
        </pc:picChg>
      </pc:sldChg>
      <pc:sldChg chg="addSp delSp modSp">
        <pc:chgData name="Thomas Sloan" userId="7e69c1a09642a6e7" providerId="LiveId" clId="{4F9CFDBC-2976-4011-807E-DDA932935094}" dt="2019-02-06T23:44:00.532" v="224" actId="1076"/>
        <pc:sldMkLst>
          <pc:docMk/>
          <pc:sldMk cId="633702670" sldId="264"/>
        </pc:sldMkLst>
        <pc:spChg chg="mod">
          <ac:chgData name="Thomas Sloan" userId="7e69c1a09642a6e7" providerId="LiveId" clId="{4F9CFDBC-2976-4011-807E-DDA932935094}" dt="2019-02-06T23:43:55.471" v="222" actId="14100"/>
          <ac:spMkLst>
            <pc:docMk/>
            <pc:sldMk cId="633702670" sldId="264"/>
            <ac:spMk id="3" creationId="{F4442317-B11A-4D4F-BD63-02C9646CA66C}"/>
          </ac:spMkLst>
        </pc:spChg>
        <pc:picChg chg="add del mod">
          <ac:chgData name="Thomas Sloan" userId="7e69c1a09642a6e7" providerId="LiveId" clId="{4F9CFDBC-2976-4011-807E-DDA932935094}" dt="2019-02-06T23:41:49.575" v="180"/>
          <ac:picMkLst>
            <pc:docMk/>
            <pc:sldMk cId="633702670" sldId="264"/>
            <ac:picMk id="5" creationId="{4A719580-7180-49FE-AEAC-002A00B638C8}"/>
          </ac:picMkLst>
        </pc:picChg>
        <pc:picChg chg="add del mod">
          <ac:chgData name="Thomas Sloan" userId="7e69c1a09642a6e7" providerId="LiveId" clId="{4F9CFDBC-2976-4011-807E-DDA932935094}" dt="2019-02-06T23:41:49.575" v="180"/>
          <ac:picMkLst>
            <pc:docMk/>
            <pc:sldMk cId="633702670" sldId="264"/>
            <ac:picMk id="7" creationId="{F354CB3C-D7D2-4A1B-B920-69312758DE8A}"/>
          </ac:picMkLst>
        </pc:picChg>
        <pc:picChg chg="add del mod">
          <ac:chgData name="Thomas Sloan" userId="7e69c1a09642a6e7" providerId="LiveId" clId="{4F9CFDBC-2976-4011-807E-DDA932935094}" dt="2019-02-06T23:41:49.575" v="180"/>
          <ac:picMkLst>
            <pc:docMk/>
            <pc:sldMk cId="633702670" sldId="264"/>
            <ac:picMk id="38" creationId="{3C2DBD86-D51E-4313-ACB3-99B215E1CEE6}"/>
          </ac:picMkLst>
        </pc:picChg>
        <pc:picChg chg="add del mod">
          <ac:chgData name="Thomas Sloan" userId="7e69c1a09642a6e7" providerId="LiveId" clId="{4F9CFDBC-2976-4011-807E-DDA932935094}" dt="2019-02-06T23:42:06.124" v="187"/>
          <ac:picMkLst>
            <pc:docMk/>
            <pc:sldMk cId="633702670" sldId="264"/>
            <ac:picMk id="52" creationId="{C2063B1E-4A54-4458-B6EF-5CD9F480408A}"/>
          </ac:picMkLst>
        </pc:picChg>
        <pc:picChg chg="add mod">
          <ac:chgData name="Thomas Sloan" userId="7e69c1a09642a6e7" providerId="LiveId" clId="{4F9CFDBC-2976-4011-807E-DDA932935094}" dt="2019-02-06T23:44:00.532" v="224" actId="1076"/>
          <ac:picMkLst>
            <pc:docMk/>
            <pc:sldMk cId="633702670" sldId="264"/>
            <ac:picMk id="53" creationId="{88DB7AA7-6D22-4CFB-BAC5-C394DC9BD3C6}"/>
          </ac:picMkLst>
        </pc:picChg>
      </pc:sldChg>
      <pc:sldChg chg="addSp delSp modSp">
        <pc:chgData name="Thomas Sloan" userId="7e69c1a09642a6e7" providerId="LiveId" clId="{4F9CFDBC-2976-4011-807E-DDA932935094}" dt="2019-02-06T23:44:33.796" v="232" actId="1076"/>
        <pc:sldMkLst>
          <pc:docMk/>
          <pc:sldMk cId="1549540049" sldId="265"/>
        </pc:sldMkLst>
        <pc:spChg chg="mod">
          <ac:chgData name="Thomas Sloan" userId="7e69c1a09642a6e7" providerId="LiveId" clId="{4F9CFDBC-2976-4011-807E-DDA932935094}" dt="2019-02-06T23:42:25.273" v="192" actId="14100"/>
          <ac:spMkLst>
            <pc:docMk/>
            <pc:sldMk cId="1549540049" sldId="265"/>
            <ac:spMk id="2" creationId="{4A7618C5-5AE4-4D8D-8F36-DC013B305CF4}"/>
          </ac:spMkLst>
        </pc:spChg>
        <pc:spChg chg="mod">
          <ac:chgData name="Thomas Sloan" userId="7e69c1a09642a6e7" providerId="LiveId" clId="{4F9CFDBC-2976-4011-807E-DDA932935094}" dt="2019-02-06T23:44:23.298" v="231" actId="27636"/>
          <ac:spMkLst>
            <pc:docMk/>
            <pc:sldMk cId="1549540049" sldId="265"/>
            <ac:spMk id="3" creationId="{934409AA-314E-459F-A38C-FCB33257153E}"/>
          </ac:spMkLst>
        </pc:spChg>
        <pc:picChg chg="add del">
          <ac:chgData name="Thomas Sloan" userId="7e69c1a09642a6e7" providerId="LiveId" clId="{4F9CFDBC-2976-4011-807E-DDA932935094}" dt="2019-02-06T23:41:59.208" v="184"/>
          <ac:picMkLst>
            <pc:docMk/>
            <pc:sldMk cId="1549540049" sldId="265"/>
            <ac:picMk id="52" creationId="{77FAF14F-E2D8-47C2-973F-25304C595762}"/>
          </ac:picMkLst>
        </pc:picChg>
        <pc:picChg chg="add del">
          <ac:chgData name="Thomas Sloan" userId="7e69c1a09642a6e7" providerId="LiveId" clId="{4F9CFDBC-2976-4011-807E-DDA932935094}" dt="2019-02-06T23:41:57.014" v="183" actId="478"/>
          <ac:picMkLst>
            <pc:docMk/>
            <pc:sldMk cId="1549540049" sldId="265"/>
            <ac:picMk id="53" creationId="{C8B655D2-0181-4E46-8C31-1731661153C9}"/>
          </ac:picMkLst>
        </pc:picChg>
        <pc:picChg chg="add mod">
          <ac:chgData name="Thomas Sloan" userId="7e69c1a09642a6e7" providerId="LiveId" clId="{4F9CFDBC-2976-4011-807E-DDA932935094}" dt="2019-02-06T23:44:33.796" v="232" actId="1076"/>
          <ac:picMkLst>
            <pc:docMk/>
            <pc:sldMk cId="1549540049" sldId="265"/>
            <ac:picMk id="54" creationId="{EB0E73BE-63D7-4117-B3D9-14040D3146C0}"/>
          </ac:picMkLst>
        </pc:picChg>
        <pc:picChg chg="add del mod">
          <ac:chgData name="Thomas Sloan" userId="7e69c1a09642a6e7" providerId="LiveId" clId="{4F9CFDBC-2976-4011-807E-DDA932935094}" dt="2019-02-06T23:43:51.305" v="221"/>
          <ac:picMkLst>
            <pc:docMk/>
            <pc:sldMk cId="1549540049" sldId="265"/>
            <ac:picMk id="55" creationId="{B28A7DF3-2375-4D43-9F6B-AC174D3BA866}"/>
          </ac:picMkLst>
        </pc:picChg>
      </pc:sldChg>
      <pc:sldChg chg="addSp delSp modSp add">
        <pc:chgData name="Thomas Sloan" userId="7e69c1a09642a6e7" providerId="LiveId" clId="{4F9CFDBC-2976-4011-807E-DDA932935094}" dt="2019-02-06T23:34:13.836" v="178" actId="1076"/>
        <pc:sldMkLst>
          <pc:docMk/>
          <pc:sldMk cId="2660911532" sldId="266"/>
        </pc:sldMkLst>
        <pc:spChg chg="del mod">
          <ac:chgData name="Thomas Sloan" userId="7e69c1a09642a6e7" providerId="LiveId" clId="{4F9CFDBC-2976-4011-807E-DDA932935094}" dt="2019-02-06T23:30:49.473" v="122" actId="478"/>
          <ac:spMkLst>
            <pc:docMk/>
            <pc:sldMk cId="2660911532" sldId="266"/>
            <ac:spMk id="2" creationId="{6D37EF65-6495-4A2C-A0BC-329C2895803A}"/>
          </ac:spMkLst>
        </pc:spChg>
        <pc:spChg chg="del">
          <ac:chgData name="Thomas Sloan" userId="7e69c1a09642a6e7" providerId="LiveId" clId="{4F9CFDBC-2976-4011-807E-DDA932935094}" dt="2019-02-06T23:30:57.221" v="123" actId="478"/>
          <ac:spMkLst>
            <pc:docMk/>
            <pc:sldMk cId="2660911532" sldId="266"/>
            <ac:spMk id="3" creationId="{5C534166-5066-438D-B342-F298E0678569}"/>
          </ac:spMkLst>
        </pc:spChg>
        <pc:spChg chg="add mod">
          <ac:chgData name="Thomas Sloan" userId="7e69c1a09642a6e7" providerId="LiveId" clId="{4F9CFDBC-2976-4011-807E-DDA932935094}" dt="2019-02-06T23:34:10.626" v="176" actId="1076"/>
          <ac:spMkLst>
            <pc:docMk/>
            <pc:sldMk cId="2660911532" sldId="266"/>
            <ac:spMk id="7" creationId="{57AF28F0-0C95-4E90-A9D0-93A6B9400922}"/>
          </ac:spMkLst>
        </pc:spChg>
        <pc:spChg chg="add mod">
          <ac:chgData name="Thomas Sloan" userId="7e69c1a09642a6e7" providerId="LiveId" clId="{4F9CFDBC-2976-4011-807E-DDA932935094}" dt="2019-02-06T23:32:38.371" v="164" actId="14100"/>
          <ac:spMkLst>
            <pc:docMk/>
            <pc:sldMk cId="2660911532" sldId="266"/>
            <ac:spMk id="8" creationId="{C240DEC9-8B98-4239-A0F5-9EB011AD46A3}"/>
          </ac:spMkLst>
        </pc:spChg>
        <pc:spChg chg="add mod">
          <ac:chgData name="Thomas Sloan" userId="7e69c1a09642a6e7" providerId="LiveId" clId="{4F9CFDBC-2976-4011-807E-DDA932935094}" dt="2019-02-06T23:34:07.613" v="175" actId="1076"/>
          <ac:spMkLst>
            <pc:docMk/>
            <pc:sldMk cId="2660911532" sldId="266"/>
            <ac:spMk id="9" creationId="{BECB767A-1830-4ED2-AAAF-EC47EFC12C34}"/>
          </ac:spMkLst>
        </pc:spChg>
        <pc:spChg chg="add mod">
          <ac:chgData name="Thomas Sloan" userId="7e69c1a09642a6e7" providerId="LiveId" clId="{4F9CFDBC-2976-4011-807E-DDA932935094}" dt="2019-02-06T23:33:52.121" v="173" actId="1076"/>
          <ac:spMkLst>
            <pc:docMk/>
            <pc:sldMk cId="2660911532" sldId="266"/>
            <ac:spMk id="10" creationId="{A7D55981-F298-479E-A008-4BF6C94C212E}"/>
          </ac:spMkLst>
        </pc:spChg>
        <pc:picChg chg="add mod">
          <ac:chgData name="Thomas Sloan" userId="7e69c1a09642a6e7" providerId="LiveId" clId="{4F9CFDBC-2976-4011-807E-DDA932935094}" dt="2019-02-06T23:34:12.579" v="177" actId="1076"/>
          <ac:picMkLst>
            <pc:docMk/>
            <pc:sldMk cId="2660911532" sldId="266"/>
            <ac:picMk id="4" creationId="{A3382547-7393-4459-A85C-3849683A9717}"/>
          </ac:picMkLst>
        </pc:picChg>
        <pc:picChg chg="add del">
          <ac:chgData name="Thomas Sloan" userId="7e69c1a09642a6e7" providerId="LiveId" clId="{4F9CFDBC-2976-4011-807E-DDA932935094}" dt="2019-02-06T23:30:15.274" v="100" actId="478"/>
          <ac:picMkLst>
            <pc:docMk/>
            <pc:sldMk cId="2660911532" sldId="266"/>
            <ac:picMk id="5" creationId="{9B7EC246-BD54-46CA-96C6-DFAF6472FDD8}"/>
          </ac:picMkLst>
        </pc:picChg>
        <pc:picChg chg="add mod">
          <ac:chgData name="Thomas Sloan" userId="7e69c1a09642a6e7" providerId="LiveId" clId="{4F9CFDBC-2976-4011-807E-DDA932935094}" dt="2019-02-06T23:34:13.836" v="178" actId="1076"/>
          <ac:picMkLst>
            <pc:docMk/>
            <pc:sldMk cId="2660911532" sldId="266"/>
            <ac:picMk id="6" creationId="{7525670F-D6B6-4189-9B9C-76FC71D2CF7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636725-A323-432D-BF07-0436CA576094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27C40F-9C52-4F74-AFA7-5849A76C9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Automate the when your blinds open and close based on your desired time.</a:t>
          </a:r>
        </a:p>
      </dgm:t>
    </dgm:pt>
    <dgm:pt modelId="{6C6B4DB3-B3BB-477D-81D7-4E68BAE35E8E}" type="parTrans" cxnId="{32987A5A-D688-481F-80CD-82AA5627091C}">
      <dgm:prSet/>
      <dgm:spPr/>
      <dgm:t>
        <a:bodyPr/>
        <a:lstStyle/>
        <a:p>
          <a:endParaRPr lang="en-US"/>
        </a:p>
      </dgm:t>
    </dgm:pt>
    <dgm:pt modelId="{FAEA348F-ACD8-475C-9B48-0677DD1C1A28}" type="sibTrans" cxnId="{32987A5A-D688-481F-80CD-82AA562709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6213CC-403B-4983-B759-497E24ACBB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to set the exact dimensions of the blinds. </a:t>
          </a:r>
        </a:p>
      </dgm:t>
    </dgm:pt>
    <dgm:pt modelId="{901238BF-A217-4C88-A3C8-0A56F3396C5E}" type="parTrans" cxnId="{B51E65E0-D188-4374-A0C2-79C64F4209AC}">
      <dgm:prSet/>
      <dgm:spPr/>
      <dgm:t>
        <a:bodyPr/>
        <a:lstStyle/>
        <a:p>
          <a:endParaRPr lang="en-US"/>
        </a:p>
      </dgm:t>
    </dgm:pt>
    <dgm:pt modelId="{62BB6721-5BA8-41E8-9462-B43CCFFF16B0}" type="sibTrans" cxnId="{B51E65E0-D188-4374-A0C2-79C64F4209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60D0D6-FB41-452E-B83B-50D888436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user-friendly application interface that allows the user to control the blinds.</a:t>
          </a:r>
        </a:p>
      </dgm:t>
    </dgm:pt>
    <dgm:pt modelId="{8650CB5E-A571-47F1-8A63-6DC213C8D343}" type="parTrans" cxnId="{3257AEB7-E649-4841-9C4C-7DBA050A144C}">
      <dgm:prSet/>
      <dgm:spPr/>
      <dgm:t>
        <a:bodyPr/>
        <a:lstStyle/>
        <a:p>
          <a:endParaRPr lang="en-US"/>
        </a:p>
      </dgm:t>
    </dgm:pt>
    <dgm:pt modelId="{C987E53E-EC3C-4EB9-B766-797BBB8A29EE}" type="sibTrans" cxnId="{3257AEB7-E649-4841-9C4C-7DBA050A14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523E22-355F-4AAC-8029-33E9E8678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Intuitive button commands to control the exact placement of your blinds.</a:t>
          </a:r>
        </a:p>
      </dgm:t>
    </dgm:pt>
    <dgm:pt modelId="{11B59997-A9A4-465B-8CE0-8BF1652AFA31}" type="parTrans" cxnId="{EC995217-FF33-4A43-B2C1-CA1CC92D57D5}">
      <dgm:prSet/>
      <dgm:spPr/>
      <dgm:t>
        <a:bodyPr/>
        <a:lstStyle/>
        <a:p>
          <a:endParaRPr lang="en-US"/>
        </a:p>
      </dgm:t>
    </dgm:pt>
    <dgm:pt modelId="{89DC6266-93DE-4BC6-9568-E97AD38839B1}" type="sibTrans" cxnId="{EC995217-FF33-4A43-B2C1-CA1CC92D57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C6650D-886A-4557-AECC-56B9607E06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Versatile design allowing the blind control to be adapted to many designs of blinds</a:t>
          </a:r>
        </a:p>
      </dgm:t>
    </dgm:pt>
    <dgm:pt modelId="{08B65A6D-9BBC-4800-9664-D95C342197EE}" type="parTrans" cxnId="{445DAFBA-0EA5-477E-952A-75B5811D7735}">
      <dgm:prSet/>
      <dgm:spPr/>
      <dgm:t>
        <a:bodyPr/>
        <a:lstStyle/>
        <a:p>
          <a:endParaRPr lang="en-US"/>
        </a:p>
      </dgm:t>
    </dgm:pt>
    <dgm:pt modelId="{04C73852-E198-4298-9121-F6D04B4C905B}" type="sibTrans" cxnId="{445DAFBA-0EA5-477E-952A-75B5811D77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F5D25D-4C58-4A5C-B005-3829EB5A3AA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IR remote control allows easy motion control</a:t>
          </a:r>
          <a:endParaRPr lang="en-US" dirty="0"/>
        </a:p>
      </dgm:t>
    </dgm:pt>
    <dgm:pt modelId="{506EFA0C-3F21-4D5D-8348-0A070EF45B4C}" type="parTrans" cxnId="{5E90C54F-26FE-4FDE-8687-DCD44895C0F4}">
      <dgm:prSet/>
      <dgm:spPr/>
      <dgm:t>
        <a:bodyPr/>
        <a:lstStyle/>
        <a:p>
          <a:endParaRPr lang="en-CA"/>
        </a:p>
      </dgm:t>
    </dgm:pt>
    <dgm:pt modelId="{17BEB8B9-CC0E-4A2F-9797-DB2885129308}" type="sibTrans" cxnId="{5E90C54F-26FE-4FDE-8687-DCD44895C0F4}">
      <dgm:prSet/>
      <dgm:spPr/>
      <dgm:t>
        <a:bodyPr/>
        <a:lstStyle/>
        <a:p>
          <a:endParaRPr lang="en-CA"/>
        </a:p>
      </dgm:t>
    </dgm:pt>
    <dgm:pt modelId="{796726BA-C15F-46C4-8C3E-5F364DDED650}" type="pres">
      <dgm:prSet presAssocID="{8F636725-A323-432D-BF07-0436CA576094}" presName="root" presStyleCnt="0">
        <dgm:presLayoutVars>
          <dgm:dir/>
          <dgm:resizeHandles val="exact"/>
        </dgm:presLayoutVars>
      </dgm:prSet>
      <dgm:spPr/>
    </dgm:pt>
    <dgm:pt modelId="{6E5DF4B8-CC14-46AE-8E6B-DD10D212707E}" type="pres">
      <dgm:prSet presAssocID="{8F636725-A323-432D-BF07-0436CA576094}" presName="container" presStyleCnt="0">
        <dgm:presLayoutVars>
          <dgm:dir/>
          <dgm:resizeHandles val="exact"/>
        </dgm:presLayoutVars>
      </dgm:prSet>
      <dgm:spPr/>
    </dgm:pt>
    <dgm:pt modelId="{8836CA06-CB21-4122-ACC5-83D39BE88273}" type="pres">
      <dgm:prSet presAssocID="{AF27C40F-9C52-4F74-AFA7-5849A76C9F05}" presName="compNode" presStyleCnt="0"/>
      <dgm:spPr/>
    </dgm:pt>
    <dgm:pt modelId="{3F6712DF-5DAA-4934-A18F-11E67263FD05}" type="pres">
      <dgm:prSet presAssocID="{AF27C40F-9C52-4F74-AFA7-5849A76C9F05}" presName="iconBgRect" presStyleLbl="bgShp" presStyleIdx="0" presStyleCnt="6"/>
      <dgm:spPr/>
    </dgm:pt>
    <dgm:pt modelId="{6F155C80-32D6-4118-BDBA-4726CEC4798A}" type="pres">
      <dgm:prSet presAssocID="{AF27C40F-9C52-4F74-AFA7-5849A76C9F0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A2A234-8923-4773-BE08-81F89D29A00D}" type="pres">
      <dgm:prSet presAssocID="{AF27C40F-9C52-4F74-AFA7-5849A76C9F05}" presName="spaceRect" presStyleCnt="0"/>
      <dgm:spPr/>
    </dgm:pt>
    <dgm:pt modelId="{AF0F8044-301C-44D8-907A-560B5C5AB654}" type="pres">
      <dgm:prSet presAssocID="{AF27C40F-9C52-4F74-AFA7-5849A76C9F05}" presName="textRect" presStyleLbl="revTx" presStyleIdx="0" presStyleCnt="6">
        <dgm:presLayoutVars>
          <dgm:chMax val="1"/>
          <dgm:chPref val="1"/>
        </dgm:presLayoutVars>
      </dgm:prSet>
      <dgm:spPr/>
    </dgm:pt>
    <dgm:pt modelId="{6EEB0C9D-49FC-47E3-8F31-D1B4680EF4AF}" type="pres">
      <dgm:prSet presAssocID="{FAEA348F-ACD8-475C-9B48-0677DD1C1A28}" presName="sibTrans" presStyleLbl="sibTrans2D1" presStyleIdx="0" presStyleCnt="0"/>
      <dgm:spPr/>
    </dgm:pt>
    <dgm:pt modelId="{6588ABE4-B167-485C-92B0-79C64F59C980}" type="pres">
      <dgm:prSet presAssocID="{B86213CC-403B-4983-B759-497E24ACBB83}" presName="compNode" presStyleCnt="0"/>
      <dgm:spPr/>
    </dgm:pt>
    <dgm:pt modelId="{6746FD3A-693C-44FA-9D03-C5D15C0CD910}" type="pres">
      <dgm:prSet presAssocID="{B86213CC-403B-4983-B759-497E24ACBB83}" presName="iconBgRect" presStyleLbl="bgShp" presStyleIdx="1" presStyleCnt="6"/>
      <dgm:spPr/>
    </dgm:pt>
    <dgm:pt modelId="{930F6516-6F5D-4531-A48D-BBC3B3093C56}" type="pres">
      <dgm:prSet presAssocID="{B86213CC-403B-4983-B759-497E24ACBB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CDC8A9-B8F1-45F4-9FC8-E501F4F24C48}" type="pres">
      <dgm:prSet presAssocID="{B86213CC-403B-4983-B759-497E24ACBB83}" presName="spaceRect" presStyleCnt="0"/>
      <dgm:spPr/>
    </dgm:pt>
    <dgm:pt modelId="{CA8EA6E8-974B-4A45-A41D-318899F0EFB9}" type="pres">
      <dgm:prSet presAssocID="{B86213CC-403B-4983-B759-497E24ACBB83}" presName="textRect" presStyleLbl="revTx" presStyleIdx="1" presStyleCnt="6">
        <dgm:presLayoutVars>
          <dgm:chMax val="1"/>
          <dgm:chPref val="1"/>
        </dgm:presLayoutVars>
      </dgm:prSet>
      <dgm:spPr/>
    </dgm:pt>
    <dgm:pt modelId="{DEB8BCBE-C1CA-420A-8C81-328AA7EF7634}" type="pres">
      <dgm:prSet presAssocID="{62BB6721-5BA8-41E8-9462-B43CCFFF16B0}" presName="sibTrans" presStyleLbl="sibTrans2D1" presStyleIdx="0" presStyleCnt="0"/>
      <dgm:spPr/>
    </dgm:pt>
    <dgm:pt modelId="{881DD320-7133-4619-836B-D8CC9836B406}" type="pres">
      <dgm:prSet presAssocID="{2760D0D6-FB41-452E-B83B-50D888436E75}" presName="compNode" presStyleCnt="0"/>
      <dgm:spPr/>
    </dgm:pt>
    <dgm:pt modelId="{78A6C07A-E811-481B-B686-23BABA1775F9}" type="pres">
      <dgm:prSet presAssocID="{2760D0D6-FB41-452E-B83B-50D888436E75}" presName="iconBgRect" presStyleLbl="bgShp" presStyleIdx="2" presStyleCnt="6"/>
      <dgm:spPr/>
    </dgm:pt>
    <dgm:pt modelId="{E1C01263-521A-4BD3-A0C3-BACE3DD4CF30}" type="pres">
      <dgm:prSet presAssocID="{2760D0D6-FB41-452E-B83B-50D888436E7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6B18FD3-6206-48D4-95E7-EBC5B1562762}" type="pres">
      <dgm:prSet presAssocID="{2760D0D6-FB41-452E-B83B-50D888436E75}" presName="spaceRect" presStyleCnt="0"/>
      <dgm:spPr/>
    </dgm:pt>
    <dgm:pt modelId="{637A42F4-0683-4BFC-87CD-CA6770FCE127}" type="pres">
      <dgm:prSet presAssocID="{2760D0D6-FB41-452E-B83B-50D888436E75}" presName="textRect" presStyleLbl="revTx" presStyleIdx="2" presStyleCnt="6">
        <dgm:presLayoutVars>
          <dgm:chMax val="1"/>
          <dgm:chPref val="1"/>
        </dgm:presLayoutVars>
      </dgm:prSet>
      <dgm:spPr/>
    </dgm:pt>
    <dgm:pt modelId="{DE5C2691-BB31-4ECF-8775-BF6B0A75AB37}" type="pres">
      <dgm:prSet presAssocID="{C987E53E-EC3C-4EB9-B766-797BBB8A29EE}" presName="sibTrans" presStyleLbl="sibTrans2D1" presStyleIdx="0" presStyleCnt="0"/>
      <dgm:spPr/>
    </dgm:pt>
    <dgm:pt modelId="{F07E115F-AB34-497B-B1EB-66C1D3B7F2F4}" type="pres">
      <dgm:prSet presAssocID="{48523E22-355F-4AAC-8029-33E9E8678AC0}" presName="compNode" presStyleCnt="0"/>
      <dgm:spPr/>
    </dgm:pt>
    <dgm:pt modelId="{6529AA42-8E3C-4619-9F96-CCFC26A36065}" type="pres">
      <dgm:prSet presAssocID="{48523E22-355F-4AAC-8029-33E9E8678AC0}" presName="iconBgRect" presStyleLbl="bgShp" presStyleIdx="3" presStyleCnt="6"/>
      <dgm:spPr/>
    </dgm:pt>
    <dgm:pt modelId="{F5586688-3699-4757-AACF-A98FEED62AB3}" type="pres">
      <dgm:prSet presAssocID="{48523E22-355F-4AAC-8029-33E9E8678AC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12434A0-76B6-4BAC-B949-3658F129E14D}" type="pres">
      <dgm:prSet presAssocID="{48523E22-355F-4AAC-8029-33E9E8678AC0}" presName="spaceRect" presStyleCnt="0"/>
      <dgm:spPr/>
    </dgm:pt>
    <dgm:pt modelId="{7AF9DD82-C524-4F4E-8D09-DC42AC76A32C}" type="pres">
      <dgm:prSet presAssocID="{48523E22-355F-4AAC-8029-33E9E8678AC0}" presName="textRect" presStyleLbl="revTx" presStyleIdx="3" presStyleCnt="6">
        <dgm:presLayoutVars>
          <dgm:chMax val="1"/>
          <dgm:chPref val="1"/>
        </dgm:presLayoutVars>
      </dgm:prSet>
      <dgm:spPr/>
    </dgm:pt>
    <dgm:pt modelId="{E734EBF3-B3BC-412A-BF1E-C891EAAD2300}" type="pres">
      <dgm:prSet presAssocID="{89DC6266-93DE-4BC6-9568-E97AD38839B1}" presName="sibTrans" presStyleLbl="sibTrans2D1" presStyleIdx="0" presStyleCnt="0"/>
      <dgm:spPr/>
    </dgm:pt>
    <dgm:pt modelId="{D00F773C-B5D1-4251-96DD-C81DE065EF24}" type="pres">
      <dgm:prSet presAssocID="{ABC6650D-886A-4557-AECC-56B9607E0664}" presName="compNode" presStyleCnt="0"/>
      <dgm:spPr/>
    </dgm:pt>
    <dgm:pt modelId="{60BFECDF-86E8-478D-9376-BFC00F516408}" type="pres">
      <dgm:prSet presAssocID="{ABC6650D-886A-4557-AECC-56B9607E0664}" presName="iconBgRect" presStyleLbl="bgShp" presStyleIdx="4" presStyleCnt="6"/>
      <dgm:spPr/>
    </dgm:pt>
    <dgm:pt modelId="{3E7163ED-B518-444C-A2BC-57FCAB04DAA8}" type="pres">
      <dgm:prSet presAssocID="{ABC6650D-886A-4557-AECC-56B9607E066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A1F491A-5C63-4096-96B3-8B930577BFF4}" type="pres">
      <dgm:prSet presAssocID="{ABC6650D-886A-4557-AECC-56B9607E0664}" presName="spaceRect" presStyleCnt="0"/>
      <dgm:spPr/>
    </dgm:pt>
    <dgm:pt modelId="{9C0CC559-930E-4631-B4C4-4059B0E9F49E}" type="pres">
      <dgm:prSet presAssocID="{ABC6650D-886A-4557-AECC-56B9607E0664}" presName="textRect" presStyleLbl="revTx" presStyleIdx="4" presStyleCnt="6">
        <dgm:presLayoutVars>
          <dgm:chMax val="1"/>
          <dgm:chPref val="1"/>
        </dgm:presLayoutVars>
      </dgm:prSet>
      <dgm:spPr/>
    </dgm:pt>
    <dgm:pt modelId="{B7C59500-2CE0-47E3-91DA-D292030DEC5C}" type="pres">
      <dgm:prSet presAssocID="{04C73852-E198-4298-9121-F6D04B4C905B}" presName="sibTrans" presStyleLbl="sibTrans2D1" presStyleIdx="0" presStyleCnt="0"/>
      <dgm:spPr/>
    </dgm:pt>
    <dgm:pt modelId="{E5600F86-1D65-4FE3-A11B-DCD4110627D0}" type="pres">
      <dgm:prSet presAssocID="{88F5D25D-4C58-4A5C-B005-3829EB5A3AA3}" presName="compNode" presStyleCnt="0"/>
      <dgm:spPr/>
    </dgm:pt>
    <dgm:pt modelId="{F663B2FA-1ECE-4362-A4D8-233B5422BFC1}" type="pres">
      <dgm:prSet presAssocID="{88F5D25D-4C58-4A5C-B005-3829EB5A3AA3}" presName="iconBgRect" presStyleLbl="bgShp" presStyleIdx="5" presStyleCnt="6"/>
      <dgm:spPr>
        <a:solidFill>
          <a:srgbClr val="FFFF00"/>
        </a:solidFill>
      </dgm:spPr>
    </dgm:pt>
    <dgm:pt modelId="{2E37D992-AD46-4615-8A9E-1EC6BA1ADE5A}" type="pres">
      <dgm:prSet presAssocID="{88F5D25D-4C58-4A5C-B005-3829EB5A3AA3}" presName="iconRect" presStyleLbl="node1" presStyleIdx="5" presStyleCnt="6" custLinFactX="148507" custLinFactY="26446" custLinFactNeighborX="200000" custLinFactNeighborY="100000"/>
      <dgm:spPr/>
    </dgm:pt>
    <dgm:pt modelId="{D420BDCF-9A0C-406A-B7A0-EB86CE1AC51E}" type="pres">
      <dgm:prSet presAssocID="{88F5D25D-4C58-4A5C-B005-3829EB5A3AA3}" presName="spaceRect" presStyleCnt="0"/>
      <dgm:spPr/>
    </dgm:pt>
    <dgm:pt modelId="{D5098C3A-898F-48A8-A0CE-2D084C73987D}" type="pres">
      <dgm:prSet presAssocID="{88F5D25D-4C58-4A5C-B005-3829EB5A3A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C995217-FF33-4A43-B2C1-CA1CC92D57D5}" srcId="{8F636725-A323-432D-BF07-0436CA576094}" destId="{48523E22-355F-4AAC-8029-33E9E8678AC0}" srcOrd="3" destOrd="0" parTransId="{11B59997-A9A4-465B-8CE0-8BF1652AFA31}" sibTransId="{89DC6266-93DE-4BC6-9568-E97AD38839B1}"/>
    <dgm:cxn modelId="{8551532B-ED68-4269-8598-6B8ED1F0B4CF}" type="presOf" srcId="{B86213CC-403B-4983-B759-497E24ACBB83}" destId="{CA8EA6E8-974B-4A45-A41D-318899F0EFB9}" srcOrd="0" destOrd="0" presId="urn:microsoft.com/office/officeart/2018/2/layout/IconCircleList"/>
    <dgm:cxn modelId="{9A38142F-C2A6-4E41-A01D-72214A1E480C}" type="presOf" srcId="{89DC6266-93DE-4BC6-9568-E97AD38839B1}" destId="{E734EBF3-B3BC-412A-BF1E-C891EAAD2300}" srcOrd="0" destOrd="0" presId="urn:microsoft.com/office/officeart/2018/2/layout/IconCircleList"/>
    <dgm:cxn modelId="{DC57833B-9EC9-4E11-9235-DA7989098D88}" type="presOf" srcId="{88F5D25D-4C58-4A5C-B005-3829EB5A3AA3}" destId="{D5098C3A-898F-48A8-A0CE-2D084C73987D}" srcOrd="0" destOrd="0" presId="urn:microsoft.com/office/officeart/2018/2/layout/IconCircleList"/>
    <dgm:cxn modelId="{0A0A9E40-4E7E-4CD6-92DA-FA8AA072545D}" type="presOf" srcId="{ABC6650D-886A-4557-AECC-56B9607E0664}" destId="{9C0CC559-930E-4631-B4C4-4059B0E9F49E}" srcOrd="0" destOrd="0" presId="urn:microsoft.com/office/officeart/2018/2/layout/IconCircleList"/>
    <dgm:cxn modelId="{96D6AA47-732A-41AC-A940-DA44BEF0702B}" type="presOf" srcId="{04C73852-E198-4298-9121-F6D04B4C905B}" destId="{B7C59500-2CE0-47E3-91DA-D292030DEC5C}" srcOrd="0" destOrd="0" presId="urn:microsoft.com/office/officeart/2018/2/layout/IconCircleList"/>
    <dgm:cxn modelId="{E79A476F-F2E5-4F32-BD1C-FF045124B57B}" type="presOf" srcId="{AF27C40F-9C52-4F74-AFA7-5849A76C9F05}" destId="{AF0F8044-301C-44D8-907A-560B5C5AB654}" srcOrd="0" destOrd="0" presId="urn:microsoft.com/office/officeart/2018/2/layout/IconCircleList"/>
    <dgm:cxn modelId="{5E90C54F-26FE-4FDE-8687-DCD44895C0F4}" srcId="{8F636725-A323-432D-BF07-0436CA576094}" destId="{88F5D25D-4C58-4A5C-B005-3829EB5A3AA3}" srcOrd="5" destOrd="0" parTransId="{506EFA0C-3F21-4D5D-8348-0A070EF45B4C}" sibTransId="{17BEB8B9-CC0E-4A2F-9797-DB2885129308}"/>
    <dgm:cxn modelId="{D6018B57-6C0F-46F1-8881-D5259578A364}" type="presOf" srcId="{62BB6721-5BA8-41E8-9462-B43CCFFF16B0}" destId="{DEB8BCBE-C1CA-420A-8C81-328AA7EF7634}" srcOrd="0" destOrd="0" presId="urn:microsoft.com/office/officeart/2018/2/layout/IconCircleList"/>
    <dgm:cxn modelId="{32987A5A-D688-481F-80CD-82AA5627091C}" srcId="{8F636725-A323-432D-BF07-0436CA576094}" destId="{AF27C40F-9C52-4F74-AFA7-5849A76C9F05}" srcOrd="0" destOrd="0" parTransId="{6C6B4DB3-B3BB-477D-81D7-4E68BAE35E8E}" sibTransId="{FAEA348F-ACD8-475C-9B48-0677DD1C1A28}"/>
    <dgm:cxn modelId="{CC58B783-A946-4722-818A-5911C7B342E7}" type="presOf" srcId="{C987E53E-EC3C-4EB9-B766-797BBB8A29EE}" destId="{DE5C2691-BB31-4ECF-8775-BF6B0A75AB37}" srcOrd="0" destOrd="0" presId="urn:microsoft.com/office/officeart/2018/2/layout/IconCircleList"/>
    <dgm:cxn modelId="{3257AEB7-E649-4841-9C4C-7DBA050A144C}" srcId="{8F636725-A323-432D-BF07-0436CA576094}" destId="{2760D0D6-FB41-452E-B83B-50D888436E75}" srcOrd="2" destOrd="0" parTransId="{8650CB5E-A571-47F1-8A63-6DC213C8D343}" sibTransId="{C987E53E-EC3C-4EB9-B766-797BBB8A29EE}"/>
    <dgm:cxn modelId="{9D1EFBB9-1B98-41A1-897C-BEB98A969075}" type="presOf" srcId="{FAEA348F-ACD8-475C-9B48-0677DD1C1A28}" destId="{6EEB0C9D-49FC-47E3-8F31-D1B4680EF4AF}" srcOrd="0" destOrd="0" presId="urn:microsoft.com/office/officeart/2018/2/layout/IconCircleList"/>
    <dgm:cxn modelId="{445DAFBA-0EA5-477E-952A-75B5811D7735}" srcId="{8F636725-A323-432D-BF07-0436CA576094}" destId="{ABC6650D-886A-4557-AECC-56B9607E0664}" srcOrd="4" destOrd="0" parTransId="{08B65A6D-9BBC-4800-9664-D95C342197EE}" sibTransId="{04C73852-E198-4298-9121-F6D04B4C905B}"/>
    <dgm:cxn modelId="{78CFA5BB-909F-44FE-95C4-CA5B66FF9241}" type="presOf" srcId="{8F636725-A323-432D-BF07-0436CA576094}" destId="{796726BA-C15F-46C4-8C3E-5F364DDED650}" srcOrd="0" destOrd="0" presId="urn:microsoft.com/office/officeart/2018/2/layout/IconCircleList"/>
    <dgm:cxn modelId="{164C2FCD-7723-444F-BD9E-E37FED59B852}" type="presOf" srcId="{48523E22-355F-4AAC-8029-33E9E8678AC0}" destId="{7AF9DD82-C524-4F4E-8D09-DC42AC76A32C}" srcOrd="0" destOrd="0" presId="urn:microsoft.com/office/officeart/2018/2/layout/IconCircleList"/>
    <dgm:cxn modelId="{B51E65E0-D188-4374-A0C2-79C64F4209AC}" srcId="{8F636725-A323-432D-BF07-0436CA576094}" destId="{B86213CC-403B-4983-B759-497E24ACBB83}" srcOrd="1" destOrd="0" parTransId="{901238BF-A217-4C88-A3C8-0A56F3396C5E}" sibTransId="{62BB6721-5BA8-41E8-9462-B43CCFFF16B0}"/>
    <dgm:cxn modelId="{36E3FAEB-7CB2-41C4-B028-8929D6C0FC40}" type="presOf" srcId="{2760D0D6-FB41-452E-B83B-50D888436E75}" destId="{637A42F4-0683-4BFC-87CD-CA6770FCE127}" srcOrd="0" destOrd="0" presId="urn:microsoft.com/office/officeart/2018/2/layout/IconCircleList"/>
    <dgm:cxn modelId="{ADEBB47E-5D09-4908-BBFC-3C2C00823A0F}" type="presParOf" srcId="{796726BA-C15F-46C4-8C3E-5F364DDED650}" destId="{6E5DF4B8-CC14-46AE-8E6B-DD10D212707E}" srcOrd="0" destOrd="0" presId="urn:microsoft.com/office/officeart/2018/2/layout/IconCircleList"/>
    <dgm:cxn modelId="{127528A6-8216-4131-83DA-DC0760653101}" type="presParOf" srcId="{6E5DF4B8-CC14-46AE-8E6B-DD10D212707E}" destId="{8836CA06-CB21-4122-ACC5-83D39BE88273}" srcOrd="0" destOrd="0" presId="urn:microsoft.com/office/officeart/2018/2/layout/IconCircleList"/>
    <dgm:cxn modelId="{82034975-165B-4A7D-90BF-9770DF9D11CF}" type="presParOf" srcId="{8836CA06-CB21-4122-ACC5-83D39BE88273}" destId="{3F6712DF-5DAA-4934-A18F-11E67263FD05}" srcOrd="0" destOrd="0" presId="urn:microsoft.com/office/officeart/2018/2/layout/IconCircleList"/>
    <dgm:cxn modelId="{3AEB64E8-6B06-4283-8C4C-401AA2682E8D}" type="presParOf" srcId="{8836CA06-CB21-4122-ACC5-83D39BE88273}" destId="{6F155C80-32D6-4118-BDBA-4726CEC4798A}" srcOrd="1" destOrd="0" presId="urn:microsoft.com/office/officeart/2018/2/layout/IconCircleList"/>
    <dgm:cxn modelId="{C64D0167-CF31-4FA3-9121-D1DB60B8978F}" type="presParOf" srcId="{8836CA06-CB21-4122-ACC5-83D39BE88273}" destId="{1AA2A234-8923-4773-BE08-81F89D29A00D}" srcOrd="2" destOrd="0" presId="urn:microsoft.com/office/officeart/2018/2/layout/IconCircleList"/>
    <dgm:cxn modelId="{F452E488-D448-427C-9F04-537DE4021EA6}" type="presParOf" srcId="{8836CA06-CB21-4122-ACC5-83D39BE88273}" destId="{AF0F8044-301C-44D8-907A-560B5C5AB654}" srcOrd="3" destOrd="0" presId="urn:microsoft.com/office/officeart/2018/2/layout/IconCircleList"/>
    <dgm:cxn modelId="{3722B41D-36B2-4DBB-9BDF-0D85E3E6E431}" type="presParOf" srcId="{6E5DF4B8-CC14-46AE-8E6B-DD10D212707E}" destId="{6EEB0C9D-49FC-47E3-8F31-D1B4680EF4AF}" srcOrd="1" destOrd="0" presId="urn:microsoft.com/office/officeart/2018/2/layout/IconCircleList"/>
    <dgm:cxn modelId="{F46CECBC-04CF-418C-AC4E-74F8C7AAF585}" type="presParOf" srcId="{6E5DF4B8-CC14-46AE-8E6B-DD10D212707E}" destId="{6588ABE4-B167-485C-92B0-79C64F59C980}" srcOrd="2" destOrd="0" presId="urn:microsoft.com/office/officeart/2018/2/layout/IconCircleList"/>
    <dgm:cxn modelId="{6059BB39-6150-4D0E-A8EA-8F4FAAADB8EB}" type="presParOf" srcId="{6588ABE4-B167-485C-92B0-79C64F59C980}" destId="{6746FD3A-693C-44FA-9D03-C5D15C0CD910}" srcOrd="0" destOrd="0" presId="urn:microsoft.com/office/officeart/2018/2/layout/IconCircleList"/>
    <dgm:cxn modelId="{6CD51432-F2E8-4636-B567-BC8DEC3F4788}" type="presParOf" srcId="{6588ABE4-B167-485C-92B0-79C64F59C980}" destId="{930F6516-6F5D-4531-A48D-BBC3B3093C56}" srcOrd="1" destOrd="0" presId="urn:microsoft.com/office/officeart/2018/2/layout/IconCircleList"/>
    <dgm:cxn modelId="{1E89581E-933C-49BF-9EF3-CF43282F3C4C}" type="presParOf" srcId="{6588ABE4-B167-485C-92B0-79C64F59C980}" destId="{4CCDC8A9-B8F1-45F4-9FC8-E501F4F24C48}" srcOrd="2" destOrd="0" presId="urn:microsoft.com/office/officeart/2018/2/layout/IconCircleList"/>
    <dgm:cxn modelId="{88CEA33F-653C-44A7-956E-92D76FA06779}" type="presParOf" srcId="{6588ABE4-B167-485C-92B0-79C64F59C980}" destId="{CA8EA6E8-974B-4A45-A41D-318899F0EFB9}" srcOrd="3" destOrd="0" presId="urn:microsoft.com/office/officeart/2018/2/layout/IconCircleList"/>
    <dgm:cxn modelId="{7725AB28-AD0B-4E06-B9F7-26B96991DE2D}" type="presParOf" srcId="{6E5DF4B8-CC14-46AE-8E6B-DD10D212707E}" destId="{DEB8BCBE-C1CA-420A-8C81-328AA7EF7634}" srcOrd="3" destOrd="0" presId="urn:microsoft.com/office/officeart/2018/2/layout/IconCircleList"/>
    <dgm:cxn modelId="{562935C8-6D1D-471D-B655-6BB4FBA6AB57}" type="presParOf" srcId="{6E5DF4B8-CC14-46AE-8E6B-DD10D212707E}" destId="{881DD320-7133-4619-836B-D8CC9836B406}" srcOrd="4" destOrd="0" presId="urn:microsoft.com/office/officeart/2018/2/layout/IconCircleList"/>
    <dgm:cxn modelId="{8FA5CE13-E51B-4F93-8243-9167FF08F633}" type="presParOf" srcId="{881DD320-7133-4619-836B-D8CC9836B406}" destId="{78A6C07A-E811-481B-B686-23BABA1775F9}" srcOrd="0" destOrd="0" presId="urn:microsoft.com/office/officeart/2018/2/layout/IconCircleList"/>
    <dgm:cxn modelId="{FFD6EFAC-0B71-4E15-8DD0-5FD7086E9E4A}" type="presParOf" srcId="{881DD320-7133-4619-836B-D8CC9836B406}" destId="{E1C01263-521A-4BD3-A0C3-BACE3DD4CF30}" srcOrd="1" destOrd="0" presId="urn:microsoft.com/office/officeart/2018/2/layout/IconCircleList"/>
    <dgm:cxn modelId="{6D2E98FF-E477-45E2-80B6-33352C8D0206}" type="presParOf" srcId="{881DD320-7133-4619-836B-D8CC9836B406}" destId="{F6B18FD3-6206-48D4-95E7-EBC5B1562762}" srcOrd="2" destOrd="0" presId="urn:microsoft.com/office/officeart/2018/2/layout/IconCircleList"/>
    <dgm:cxn modelId="{1477C3E2-0967-41AB-98F2-9DBCEA49BCA6}" type="presParOf" srcId="{881DD320-7133-4619-836B-D8CC9836B406}" destId="{637A42F4-0683-4BFC-87CD-CA6770FCE127}" srcOrd="3" destOrd="0" presId="urn:microsoft.com/office/officeart/2018/2/layout/IconCircleList"/>
    <dgm:cxn modelId="{208F94BE-CDED-4F59-A40B-127DAB72AC8D}" type="presParOf" srcId="{6E5DF4B8-CC14-46AE-8E6B-DD10D212707E}" destId="{DE5C2691-BB31-4ECF-8775-BF6B0A75AB37}" srcOrd="5" destOrd="0" presId="urn:microsoft.com/office/officeart/2018/2/layout/IconCircleList"/>
    <dgm:cxn modelId="{43FF6F30-4416-4679-9EAC-C465AA838C63}" type="presParOf" srcId="{6E5DF4B8-CC14-46AE-8E6B-DD10D212707E}" destId="{F07E115F-AB34-497B-B1EB-66C1D3B7F2F4}" srcOrd="6" destOrd="0" presId="urn:microsoft.com/office/officeart/2018/2/layout/IconCircleList"/>
    <dgm:cxn modelId="{471D0735-4552-40D9-8503-44A41304D19E}" type="presParOf" srcId="{F07E115F-AB34-497B-B1EB-66C1D3B7F2F4}" destId="{6529AA42-8E3C-4619-9F96-CCFC26A36065}" srcOrd="0" destOrd="0" presId="urn:microsoft.com/office/officeart/2018/2/layout/IconCircleList"/>
    <dgm:cxn modelId="{7CDEFBFC-4EAF-43F1-B1E3-C41EF7CC1682}" type="presParOf" srcId="{F07E115F-AB34-497B-B1EB-66C1D3B7F2F4}" destId="{F5586688-3699-4757-AACF-A98FEED62AB3}" srcOrd="1" destOrd="0" presId="urn:microsoft.com/office/officeart/2018/2/layout/IconCircleList"/>
    <dgm:cxn modelId="{18056A1D-EFAE-4154-932C-7D10F27F5622}" type="presParOf" srcId="{F07E115F-AB34-497B-B1EB-66C1D3B7F2F4}" destId="{E12434A0-76B6-4BAC-B949-3658F129E14D}" srcOrd="2" destOrd="0" presId="urn:microsoft.com/office/officeart/2018/2/layout/IconCircleList"/>
    <dgm:cxn modelId="{36BD06DF-4B05-41C5-955F-F42EECC8532A}" type="presParOf" srcId="{F07E115F-AB34-497B-B1EB-66C1D3B7F2F4}" destId="{7AF9DD82-C524-4F4E-8D09-DC42AC76A32C}" srcOrd="3" destOrd="0" presId="urn:microsoft.com/office/officeart/2018/2/layout/IconCircleList"/>
    <dgm:cxn modelId="{F08500FA-92C8-4A69-8B9B-79B88C511A70}" type="presParOf" srcId="{6E5DF4B8-CC14-46AE-8E6B-DD10D212707E}" destId="{E734EBF3-B3BC-412A-BF1E-C891EAAD2300}" srcOrd="7" destOrd="0" presId="urn:microsoft.com/office/officeart/2018/2/layout/IconCircleList"/>
    <dgm:cxn modelId="{62EB19D1-31A4-4CB2-97FC-7BAECF3A8D8D}" type="presParOf" srcId="{6E5DF4B8-CC14-46AE-8E6B-DD10D212707E}" destId="{D00F773C-B5D1-4251-96DD-C81DE065EF24}" srcOrd="8" destOrd="0" presId="urn:microsoft.com/office/officeart/2018/2/layout/IconCircleList"/>
    <dgm:cxn modelId="{02DC8904-F554-49B1-A383-5EB00CB7426D}" type="presParOf" srcId="{D00F773C-B5D1-4251-96DD-C81DE065EF24}" destId="{60BFECDF-86E8-478D-9376-BFC00F516408}" srcOrd="0" destOrd="0" presId="urn:microsoft.com/office/officeart/2018/2/layout/IconCircleList"/>
    <dgm:cxn modelId="{CAEB9F44-7F1D-4100-8268-3C0B8C537D5B}" type="presParOf" srcId="{D00F773C-B5D1-4251-96DD-C81DE065EF24}" destId="{3E7163ED-B518-444C-A2BC-57FCAB04DAA8}" srcOrd="1" destOrd="0" presId="urn:microsoft.com/office/officeart/2018/2/layout/IconCircleList"/>
    <dgm:cxn modelId="{C3E598B8-2544-4125-A625-F8DA3E4F82A1}" type="presParOf" srcId="{D00F773C-B5D1-4251-96DD-C81DE065EF24}" destId="{2A1F491A-5C63-4096-96B3-8B930577BFF4}" srcOrd="2" destOrd="0" presId="urn:microsoft.com/office/officeart/2018/2/layout/IconCircleList"/>
    <dgm:cxn modelId="{510958CE-5D38-4F18-BF1E-6437B16AE736}" type="presParOf" srcId="{D00F773C-B5D1-4251-96DD-C81DE065EF24}" destId="{9C0CC559-930E-4631-B4C4-4059B0E9F49E}" srcOrd="3" destOrd="0" presId="urn:microsoft.com/office/officeart/2018/2/layout/IconCircleList"/>
    <dgm:cxn modelId="{EA7C7719-D729-4E82-8F32-1A7F82B8CA2C}" type="presParOf" srcId="{6E5DF4B8-CC14-46AE-8E6B-DD10D212707E}" destId="{B7C59500-2CE0-47E3-91DA-D292030DEC5C}" srcOrd="9" destOrd="0" presId="urn:microsoft.com/office/officeart/2018/2/layout/IconCircleList"/>
    <dgm:cxn modelId="{0EDA6F04-AE12-40F2-ACE1-9641240AF376}" type="presParOf" srcId="{6E5DF4B8-CC14-46AE-8E6B-DD10D212707E}" destId="{E5600F86-1D65-4FE3-A11B-DCD4110627D0}" srcOrd="10" destOrd="0" presId="urn:microsoft.com/office/officeart/2018/2/layout/IconCircleList"/>
    <dgm:cxn modelId="{832E03D9-41E7-4777-B60D-0DE1A7F533F7}" type="presParOf" srcId="{E5600F86-1D65-4FE3-A11B-DCD4110627D0}" destId="{F663B2FA-1ECE-4362-A4D8-233B5422BFC1}" srcOrd="0" destOrd="0" presId="urn:microsoft.com/office/officeart/2018/2/layout/IconCircleList"/>
    <dgm:cxn modelId="{116DAD19-54DF-4480-B9AE-17637D986987}" type="presParOf" srcId="{E5600F86-1D65-4FE3-A11B-DCD4110627D0}" destId="{2E37D992-AD46-4615-8A9E-1EC6BA1ADE5A}" srcOrd="1" destOrd="0" presId="urn:microsoft.com/office/officeart/2018/2/layout/IconCircleList"/>
    <dgm:cxn modelId="{E18B2616-18A8-47AE-AF2C-FB968D4C0D4F}" type="presParOf" srcId="{E5600F86-1D65-4FE3-A11B-DCD4110627D0}" destId="{D420BDCF-9A0C-406A-B7A0-EB86CE1AC51E}" srcOrd="2" destOrd="0" presId="urn:microsoft.com/office/officeart/2018/2/layout/IconCircleList"/>
    <dgm:cxn modelId="{DB5FB012-8B86-4C02-808D-3D4C31D19B75}" type="presParOf" srcId="{E5600F86-1D65-4FE3-A11B-DCD4110627D0}" destId="{D5098C3A-898F-48A8-A0CE-2D084C73987D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5E84EA-CF22-4007-AF97-CE63272632A8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D432E6-D4C6-4916-9F95-3CBAA06E2F70}">
      <dgm:prSet/>
      <dgm:spPr/>
      <dgm:t>
        <a:bodyPr/>
        <a:lstStyle/>
        <a:p>
          <a:r>
            <a:rPr lang="en-CA" dirty="0"/>
            <a:t>IR remote control allows easy motion control</a:t>
          </a:r>
          <a:endParaRPr lang="en-US" dirty="0"/>
        </a:p>
      </dgm:t>
    </dgm:pt>
    <dgm:pt modelId="{BCDCA814-BC1B-45A6-8D08-064496D6B415}" type="parTrans" cxnId="{704A04B8-1C87-4284-BF90-C3BE9BC9B6BF}">
      <dgm:prSet/>
      <dgm:spPr/>
      <dgm:t>
        <a:bodyPr/>
        <a:lstStyle/>
        <a:p>
          <a:endParaRPr lang="en-US"/>
        </a:p>
      </dgm:t>
    </dgm:pt>
    <dgm:pt modelId="{D274C0CB-6D8B-468E-BC6A-E1628E14319B}" type="sibTrans" cxnId="{704A04B8-1C87-4284-BF90-C3BE9BC9B6BF}">
      <dgm:prSet/>
      <dgm:spPr/>
      <dgm:t>
        <a:bodyPr/>
        <a:lstStyle/>
        <a:p>
          <a:endParaRPr lang="en-US"/>
        </a:p>
      </dgm:t>
    </dgm:pt>
    <dgm:pt modelId="{FB3A118A-6475-4BF0-9B78-0558D52E4032}">
      <dgm:prSet/>
      <dgm:spPr/>
      <dgm:t>
        <a:bodyPr/>
        <a:lstStyle/>
        <a:p>
          <a:r>
            <a:rPr lang="en-US"/>
            <a:t>Easy to integrate into homelife.</a:t>
          </a:r>
        </a:p>
      </dgm:t>
    </dgm:pt>
    <dgm:pt modelId="{AA512CCA-02B9-40B0-8980-2DDB09693CC6}" type="parTrans" cxnId="{B3B477FF-F266-4F19-AD8B-AEC23D65180A}">
      <dgm:prSet/>
      <dgm:spPr/>
      <dgm:t>
        <a:bodyPr/>
        <a:lstStyle/>
        <a:p>
          <a:endParaRPr lang="en-US"/>
        </a:p>
      </dgm:t>
    </dgm:pt>
    <dgm:pt modelId="{33AEEB49-468E-4AE3-A57E-D50FDD76CA23}" type="sibTrans" cxnId="{B3B477FF-F266-4F19-AD8B-AEC23D65180A}">
      <dgm:prSet/>
      <dgm:spPr/>
      <dgm:t>
        <a:bodyPr/>
        <a:lstStyle/>
        <a:p>
          <a:endParaRPr lang="en-US"/>
        </a:p>
      </dgm:t>
    </dgm:pt>
    <dgm:pt modelId="{ECBFCF70-E892-401C-91DB-CFF4A5DEFCA2}">
      <dgm:prSet/>
      <dgm:spPr/>
      <dgm:t>
        <a:bodyPr/>
        <a:lstStyle/>
        <a:p>
          <a:r>
            <a:rPr lang="en-US" dirty="0"/>
            <a:t>Can be easily programmed to fit into your life with the application</a:t>
          </a:r>
        </a:p>
      </dgm:t>
    </dgm:pt>
    <dgm:pt modelId="{494F4022-07C1-4CC7-B77C-1C957CE4E96A}" type="parTrans" cxnId="{75889732-E1BB-4712-A979-8BD445DB3110}">
      <dgm:prSet/>
      <dgm:spPr/>
      <dgm:t>
        <a:bodyPr/>
        <a:lstStyle/>
        <a:p>
          <a:endParaRPr lang="en-US"/>
        </a:p>
      </dgm:t>
    </dgm:pt>
    <dgm:pt modelId="{86F442FB-16B3-4B38-BC40-D140FDC03056}" type="sibTrans" cxnId="{75889732-E1BB-4712-A979-8BD445DB3110}">
      <dgm:prSet/>
      <dgm:spPr/>
      <dgm:t>
        <a:bodyPr/>
        <a:lstStyle/>
        <a:p>
          <a:endParaRPr lang="en-US"/>
        </a:p>
      </dgm:t>
    </dgm:pt>
    <dgm:pt modelId="{E725E7EE-5347-47FF-AFFA-7D8405B73861}" type="pres">
      <dgm:prSet presAssocID="{295E84EA-CF22-4007-AF97-CE63272632A8}" presName="root" presStyleCnt="0">
        <dgm:presLayoutVars>
          <dgm:dir/>
          <dgm:resizeHandles val="exact"/>
        </dgm:presLayoutVars>
      </dgm:prSet>
      <dgm:spPr/>
    </dgm:pt>
    <dgm:pt modelId="{C4CAD57F-58D7-46B1-8634-D54523001D41}" type="pres">
      <dgm:prSet presAssocID="{63D432E6-D4C6-4916-9F95-3CBAA06E2F70}" presName="compNode" presStyleCnt="0"/>
      <dgm:spPr/>
    </dgm:pt>
    <dgm:pt modelId="{60D47CB8-5475-4AD4-914F-B7E230687A1A}" type="pres">
      <dgm:prSet presAssocID="{63D432E6-D4C6-4916-9F95-3CBAA06E2F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8FFC99-8E17-42AE-B430-5C2AEA83F83C}" type="pres">
      <dgm:prSet presAssocID="{63D432E6-D4C6-4916-9F95-3CBAA06E2F70}" presName="spaceRect" presStyleCnt="0"/>
      <dgm:spPr/>
    </dgm:pt>
    <dgm:pt modelId="{C0B2FBF3-7EB3-40A9-99A9-79C689A1EA9E}" type="pres">
      <dgm:prSet presAssocID="{63D432E6-D4C6-4916-9F95-3CBAA06E2F70}" presName="textRect" presStyleLbl="revTx" presStyleIdx="0" presStyleCnt="3">
        <dgm:presLayoutVars>
          <dgm:chMax val="1"/>
          <dgm:chPref val="1"/>
        </dgm:presLayoutVars>
      </dgm:prSet>
      <dgm:spPr/>
    </dgm:pt>
    <dgm:pt modelId="{9C80D855-AD54-4866-9F81-5B8B57BAB817}" type="pres">
      <dgm:prSet presAssocID="{D274C0CB-6D8B-468E-BC6A-E1628E14319B}" presName="sibTrans" presStyleCnt="0"/>
      <dgm:spPr/>
    </dgm:pt>
    <dgm:pt modelId="{B9CD09F9-2576-4E07-A0B1-77469CF66172}" type="pres">
      <dgm:prSet presAssocID="{FB3A118A-6475-4BF0-9B78-0558D52E4032}" presName="compNode" presStyleCnt="0"/>
      <dgm:spPr/>
    </dgm:pt>
    <dgm:pt modelId="{91750BE6-B9B0-42BB-91DC-78A1F1AB6F7D}" type="pres">
      <dgm:prSet presAssocID="{FB3A118A-6475-4BF0-9B78-0558D52E40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B315A86-A93D-435E-AB70-0753E4E530B0}" type="pres">
      <dgm:prSet presAssocID="{FB3A118A-6475-4BF0-9B78-0558D52E4032}" presName="spaceRect" presStyleCnt="0"/>
      <dgm:spPr/>
    </dgm:pt>
    <dgm:pt modelId="{3946017D-4D83-42C3-BF5E-B6FC2DEE4191}" type="pres">
      <dgm:prSet presAssocID="{FB3A118A-6475-4BF0-9B78-0558D52E4032}" presName="textRect" presStyleLbl="revTx" presStyleIdx="1" presStyleCnt="3">
        <dgm:presLayoutVars>
          <dgm:chMax val="1"/>
          <dgm:chPref val="1"/>
        </dgm:presLayoutVars>
      </dgm:prSet>
      <dgm:spPr/>
    </dgm:pt>
    <dgm:pt modelId="{8594EBA1-9FAC-4A28-98D4-FCF57A548F2B}" type="pres">
      <dgm:prSet presAssocID="{33AEEB49-468E-4AE3-A57E-D50FDD76CA23}" presName="sibTrans" presStyleCnt="0"/>
      <dgm:spPr/>
    </dgm:pt>
    <dgm:pt modelId="{A7C3F12F-D595-4F19-B324-E63B9132B184}" type="pres">
      <dgm:prSet presAssocID="{ECBFCF70-E892-401C-91DB-CFF4A5DEFCA2}" presName="compNode" presStyleCnt="0"/>
      <dgm:spPr/>
    </dgm:pt>
    <dgm:pt modelId="{B4CCE59E-FD28-4B09-ADB2-E6634E2A8700}" type="pres">
      <dgm:prSet presAssocID="{ECBFCF70-E892-401C-91DB-CFF4A5DEFC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C0616B3-D28F-4DCC-BCEE-A88DD51E0303}" type="pres">
      <dgm:prSet presAssocID="{ECBFCF70-E892-401C-91DB-CFF4A5DEFCA2}" presName="spaceRect" presStyleCnt="0"/>
      <dgm:spPr/>
    </dgm:pt>
    <dgm:pt modelId="{DAF313DD-5329-4EBE-A898-1EAF0010271B}" type="pres">
      <dgm:prSet presAssocID="{ECBFCF70-E892-401C-91DB-CFF4A5DEFCA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889732-E1BB-4712-A979-8BD445DB3110}" srcId="{295E84EA-CF22-4007-AF97-CE63272632A8}" destId="{ECBFCF70-E892-401C-91DB-CFF4A5DEFCA2}" srcOrd="2" destOrd="0" parTransId="{494F4022-07C1-4CC7-B77C-1C957CE4E96A}" sibTransId="{86F442FB-16B3-4B38-BC40-D140FDC03056}"/>
    <dgm:cxn modelId="{D2D51074-C975-4FF3-A67E-8F7C5BF1CE40}" type="presOf" srcId="{295E84EA-CF22-4007-AF97-CE63272632A8}" destId="{E725E7EE-5347-47FF-AFFA-7D8405B73861}" srcOrd="0" destOrd="0" presId="urn:microsoft.com/office/officeart/2018/2/layout/IconLabelList"/>
    <dgm:cxn modelId="{E2DAFEA2-5869-4B79-8A43-778656642FCA}" type="presOf" srcId="{FB3A118A-6475-4BF0-9B78-0558D52E4032}" destId="{3946017D-4D83-42C3-BF5E-B6FC2DEE4191}" srcOrd="0" destOrd="0" presId="urn:microsoft.com/office/officeart/2018/2/layout/IconLabelList"/>
    <dgm:cxn modelId="{704A04B8-1C87-4284-BF90-C3BE9BC9B6BF}" srcId="{295E84EA-CF22-4007-AF97-CE63272632A8}" destId="{63D432E6-D4C6-4916-9F95-3CBAA06E2F70}" srcOrd="0" destOrd="0" parTransId="{BCDCA814-BC1B-45A6-8D08-064496D6B415}" sibTransId="{D274C0CB-6D8B-468E-BC6A-E1628E14319B}"/>
    <dgm:cxn modelId="{921F08C2-CEAF-4C87-9635-7C7AC89D0A1D}" type="presOf" srcId="{ECBFCF70-E892-401C-91DB-CFF4A5DEFCA2}" destId="{DAF313DD-5329-4EBE-A898-1EAF0010271B}" srcOrd="0" destOrd="0" presId="urn:microsoft.com/office/officeart/2018/2/layout/IconLabelList"/>
    <dgm:cxn modelId="{818C4DF9-659D-4065-902E-8EF98645EF6C}" type="presOf" srcId="{63D432E6-D4C6-4916-9F95-3CBAA06E2F70}" destId="{C0B2FBF3-7EB3-40A9-99A9-79C689A1EA9E}" srcOrd="0" destOrd="0" presId="urn:microsoft.com/office/officeart/2018/2/layout/IconLabelList"/>
    <dgm:cxn modelId="{B3B477FF-F266-4F19-AD8B-AEC23D65180A}" srcId="{295E84EA-CF22-4007-AF97-CE63272632A8}" destId="{FB3A118A-6475-4BF0-9B78-0558D52E4032}" srcOrd="1" destOrd="0" parTransId="{AA512CCA-02B9-40B0-8980-2DDB09693CC6}" sibTransId="{33AEEB49-468E-4AE3-A57E-D50FDD76CA23}"/>
    <dgm:cxn modelId="{CE677DDE-2E67-427A-9D1E-28BBDD37AEE7}" type="presParOf" srcId="{E725E7EE-5347-47FF-AFFA-7D8405B73861}" destId="{C4CAD57F-58D7-46B1-8634-D54523001D41}" srcOrd="0" destOrd="0" presId="urn:microsoft.com/office/officeart/2018/2/layout/IconLabelList"/>
    <dgm:cxn modelId="{F08C8DF0-045D-4CC4-A599-6D8EA0D19202}" type="presParOf" srcId="{C4CAD57F-58D7-46B1-8634-D54523001D41}" destId="{60D47CB8-5475-4AD4-914F-B7E230687A1A}" srcOrd="0" destOrd="0" presId="urn:microsoft.com/office/officeart/2018/2/layout/IconLabelList"/>
    <dgm:cxn modelId="{9304D3BD-1405-48A0-993B-4F9955693B5A}" type="presParOf" srcId="{C4CAD57F-58D7-46B1-8634-D54523001D41}" destId="{998FFC99-8E17-42AE-B430-5C2AEA83F83C}" srcOrd="1" destOrd="0" presId="urn:microsoft.com/office/officeart/2018/2/layout/IconLabelList"/>
    <dgm:cxn modelId="{3BF3F294-2090-419C-B326-31DE82C4DCB7}" type="presParOf" srcId="{C4CAD57F-58D7-46B1-8634-D54523001D41}" destId="{C0B2FBF3-7EB3-40A9-99A9-79C689A1EA9E}" srcOrd="2" destOrd="0" presId="urn:microsoft.com/office/officeart/2018/2/layout/IconLabelList"/>
    <dgm:cxn modelId="{A3BD092C-0198-4ECA-82AF-32E7827F3854}" type="presParOf" srcId="{E725E7EE-5347-47FF-AFFA-7D8405B73861}" destId="{9C80D855-AD54-4866-9F81-5B8B57BAB817}" srcOrd="1" destOrd="0" presId="urn:microsoft.com/office/officeart/2018/2/layout/IconLabelList"/>
    <dgm:cxn modelId="{505CCE4A-B65A-4804-A2A9-ED8DD259F0CB}" type="presParOf" srcId="{E725E7EE-5347-47FF-AFFA-7D8405B73861}" destId="{B9CD09F9-2576-4E07-A0B1-77469CF66172}" srcOrd="2" destOrd="0" presId="urn:microsoft.com/office/officeart/2018/2/layout/IconLabelList"/>
    <dgm:cxn modelId="{5ABCF710-84F5-44DA-A2A0-68866B68448C}" type="presParOf" srcId="{B9CD09F9-2576-4E07-A0B1-77469CF66172}" destId="{91750BE6-B9B0-42BB-91DC-78A1F1AB6F7D}" srcOrd="0" destOrd="0" presId="urn:microsoft.com/office/officeart/2018/2/layout/IconLabelList"/>
    <dgm:cxn modelId="{CDF0C5D0-6681-4C6F-8914-F4D817230A86}" type="presParOf" srcId="{B9CD09F9-2576-4E07-A0B1-77469CF66172}" destId="{4B315A86-A93D-435E-AB70-0753E4E530B0}" srcOrd="1" destOrd="0" presId="urn:microsoft.com/office/officeart/2018/2/layout/IconLabelList"/>
    <dgm:cxn modelId="{179AB2BB-56B5-4C26-8A83-A1BF26465259}" type="presParOf" srcId="{B9CD09F9-2576-4E07-A0B1-77469CF66172}" destId="{3946017D-4D83-42C3-BF5E-B6FC2DEE4191}" srcOrd="2" destOrd="0" presId="urn:microsoft.com/office/officeart/2018/2/layout/IconLabelList"/>
    <dgm:cxn modelId="{50DE30A7-DA42-4F52-A236-9334D276F7CB}" type="presParOf" srcId="{E725E7EE-5347-47FF-AFFA-7D8405B73861}" destId="{8594EBA1-9FAC-4A28-98D4-FCF57A548F2B}" srcOrd="3" destOrd="0" presId="urn:microsoft.com/office/officeart/2018/2/layout/IconLabelList"/>
    <dgm:cxn modelId="{1FD53E63-0F12-48E5-B3A5-F8152C11DE76}" type="presParOf" srcId="{E725E7EE-5347-47FF-AFFA-7D8405B73861}" destId="{A7C3F12F-D595-4F19-B324-E63B9132B184}" srcOrd="4" destOrd="0" presId="urn:microsoft.com/office/officeart/2018/2/layout/IconLabelList"/>
    <dgm:cxn modelId="{74F261B9-E802-49EF-94DF-1C8ECA979D75}" type="presParOf" srcId="{A7C3F12F-D595-4F19-B324-E63B9132B184}" destId="{B4CCE59E-FD28-4B09-ADB2-E6634E2A8700}" srcOrd="0" destOrd="0" presId="urn:microsoft.com/office/officeart/2018/2/layout/IconLabelList"/>
    <dgm:cxn modelId="{813A7B06-9B41-4C05-BB8F-27D9747F649B}" type="presParOf" srcId="{A7C3F12F-D595-4F19-B324-E63B9132B184}" destId="{8C0616B3-D28F-4DCC-BCEE-A88DD51E0303}" srcOrd="1" destOrd="0" presId="urn:microsoft.com/office/officeart/2018/2/layout/IconLabelList"/>
    <dgm:cxn modelId="{C752CD82-88DC-4CBD-B72A-3B8CD85FB049}" type="presParOf" srcId="{A7C3F12F-D595-4F19-B324-E63B9132B184}" destId="{DAF313DD-5329-4EBE-A898-1EAF001027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712DF-5DAA-4934-A18F-11E67263FD05}">
      <dsp:nvSpPr>
        <dsp:cNvPr id="0" name=""/>
        <dsp:cNvSpPr/>
      </dsp:nvSpPr>
      <dsp:spPr>
        <a:xfrm>
          <a:off x="291807" y="661677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155C80-32D6-4118-BDBA-4726CEC4798A}">
      <dsp:nvSpPr>
        <dsp:cNvPr id="0" name=""/>
        <dsp:cNvSpPr/>
      </dsp:nvSpPr>
      <dsp:spPr>
        <a:xfrm>
          <a:off x="461515" y="831385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0F8044-301C-44D8-907A-560B5C5AB654}">
      <dsp:nvSpPr>
        <dsp:cNvPr id="0" name=""/>
        <dsp:cNvSpPr/>
      </dsp:nvSpPr>
      <dsp:spPr>
        <a:xfrm>
          <a:off x="1273110" y="661677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Automate the when your blinds open and close based on your desired time.</a:t>
          </a:r>
        </a:p>
      </dsp:txBody>
      <dsp:txXfrm>
        <a:off x="1273110" y="661677"/>
        <a:ext cx="1904883" cy="808132"/>
      </dsp:txXfrm>
    </dsp:sp>
    <dsp:sp modelId="{6746FD3A-693C-44FA-9D03-C5D15C0CD910}">
      <dsp:nvSpPr>
        <dsp:cNvPr id="0" name=""/>
        <dsp:cNvSpPr/>
      </dsp:nvSpPr>
      <dsp:spPr>
        <a:xfrm>
          <a:off x="3509906" y="661677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0F6516-6F5D-4531-A48D-BBC3B3093C56}">
      <dsp:nvSpPr>
        <dsp:cNvPr id="0" name=""/>
        <dsp:cNvSpPr/>
      </dsp:nvSpPr>
      <dsp:spPr>
        <a:xfrm>
          <a:off x="3679614" y="831385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8EA6E8-974B-4A45-A41D-318899F0EFB9}">
      <dsp:nvSpPr>
        <dsp:cNvPr id="0" name=""/>
        <dsp:cNvSpPr/>
      </dsp:nvSpPr>
      <dsp:spPr>
        <a:xfrm>
          <a:off x="4491210" y="661677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Easy to set the exact dimensions of the blinds. </a:t>
          </a:r>
        </a:p>
      </dsp:txBody>
      <dsp:txXfrm>
        <a:off x="4491210" y="661677"/>
        <a:ext cx="1904883" cy="808132"/>
      </dsp:txXfrm>
    </dsp:sp>
    <dsp:sp modelId="{78A6C07A-E811-481B-B686-23BABA1775F9}">
      <dsp:nvSpPr>
        <dsp:cNvPr id="0" name=""/>
        <dsp:cNvSpPr/>
      </dsp:nvSpPr>
      <dsp:spPr>
        <a:xfrm>
          <a:off x="6728005" y="661677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C01263-521A-4BD3-A0C3-BACE3DD4CF30}">
      <dsp:nvSpPr>
        <dsp:cNvPr id="0" name=""/>
        <dsp:cNvSpPr/>
      </dsp:nvSpPr>
      <dsp:spPr>
        <a:xfrm>
          <a:off x="6897713" y="831385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7A42F4-0683-4BFC-87CD-CA6770FCE127}">
      <dsp:nvSpPr>
        <dsp:cNvPr id="0" name=""/>
        <dsp:cNvSpPr/>
      </dsp:nvSpPr>
      <dsp:spPr>
        <a:xfrm>
          <a:off x="7709309" y="661677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user-friendly application interface that allows the user to control the blinds.</a:t>
          </a:r>
        </a:p>
      </dsp:txBody>
      <dsp:txXfrm>
        <a:off x="7709309" y="661677"/>
        <a:ext cx="1904883" cy="808132"/>
      </dsp:txXfrm>
    </dsp:sp>
    <dsp:sp modelId="{6529AA42-8E3C-4619-9F96-CCFC26A36065}">
      <dsp:nvSpPr>
        <dsp:cNvPr id="0" name=""/>
        <dsp:cNvSpPr/>
      </dsp:nvSpPr>
      <dsp:spPr>
        <a:xfrm>
          <a:off x="291807" y="207190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586688-3699-4757-AACF-A98FEED62AB3}">
      <dsp:nvSpPr>
        <dsp:cNvPr id="0" name=""/>
        <dsp:cNvSpPr/>
      </dsp:nvSpPr>
      <dsp:spPr>
        <a:xfrm>
          <a:off x="461515" y="224160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9DD82-C524-4F4E-8D09-DC42AC76A32C}">
      <dsp:nvSpPr>
        <dsp:cNvPr id="0" name=""/>
        <dsp:cNvSpPr/>
      </dsp:nvSpPr>
      <dsp:spPr>
        <a:xfrm>
          <a:off x="1273110" y="207190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Intuitive button commands to control the exact placement of your blinds.</a:t>
          </a:r>
        </a:p>
      </dsp:txBody>
      <dsp:txXfrm>
        <a:off x="1273110" y="2071901"/>
        <a:ext cx="1904883" cy="808132"/>
      </dsp:txXfrm>
    </dsp:sp>
    <dsp:sp modelId="{60BFECDF-86E8-478D-9376-BFC00F516408}">
      <dsp:nvSpPr>
        <dsp:cNvPr id="0" name=""/>
        <dsp:cNvSpPr/>
      </dsp:nvSpPr>
      <dsp:spPr>
        <a:xfrm>
          <a:off x="3509906" y="207190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163ED-B518-444C-A2BC-57FCAB04DAA8}">
      <dsp:nvSpPr>
        <dsp:cNvPr id="0" name=""/>
        <dsp:cNvSpPr/>
      </dsp:nvSpPr>
      <dsp:spPr>
        <a:xfrm>
          <a:off x="3679614" y="224160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0CC559-930E-4631-B4C4-4059B0E9F49E}">
      <dsp:nvSpPr>
        <dsp:cNvPr id="0" name=""/>
        <dsp:cNvSpPr/>
      </dsp:nvSpPr>
      <dsp:spPr>
        <a:xfrm>
          <a:off x="4491210" y="207190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Versatile design allowing the blind control to be adapted to many designs of blinds</a:t>
          </a:r>
        </a:p>
      </dsp:txBody>
      <dsp:txXfrm>
        <a:off x="4491210" y="2071901"/>
        <a:ext cx="1904883" cy="808132"/>
      </dsp:txXfrm>
    </dsp:sp>
    <dsp:sp modelId="{F663B2FA-1ECE-4362-A4D8-233B5422BFC1}">
      <dsp:nvSpPr>
        <dsp:cNvPr id="0" name=""/>
        <dsp:cNvSpPr/>
      </dsp:nvSpPr>
      <dsp:spPr>
        <a:xfrm>
          <a:off x="6728005" y="2071901"/>
          <a:ext cx="808132" cy="808132"/>
        </a:xfrm>
        <a:prstGeom prst="ellipse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37D992-AD46-4615-8A9E-1EC6BA1ADE5A}">
      <dsp:nvSpPr>
        <dsp:cNvPr id="0" name=""/>
        <dsp:cNvSpPr/>
      </dsp:nvSpPr>
      <dsp:spPr>
        <a:xfrm>
          <a:off x="8531224" y="2834283"/>
          <a:ext cx="468716" cy="468716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098C3A-898F-48A8-A0CE-2D084C73987D}">
      <dsp:nvSpPr>
        <dsp:cNvPr id="0" name=""/>
        <dsp:cNvSpPr/>
      </dsp:nvSpPr>
      <dsp:spPr>
        <a:xfrm>
          <a:off x="7709309" y="207190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IR remote control allows easy motion control</a:t>
          </a:r>
          <a:endParaRPr lang="en-US" sz="1400" kern="1200" dirty="0"/>
        </a:p>
      </dsp:txBody>
      <dsp:txXfrm>
        <a:off x="7709309" y="2071901"/>
        <a:ext cx="1904883" cy="808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47CB8-5475-4AD4-914F-B7E230687A1A}">
      <dsp:nvSpPr>
        <dsp:cNvPr id="0" name=""/>
        <dsp:cNvSpPr/>
      </dsp:nvSpPr>
      <dsp:spPr>
        <a:xfrm>
          <a:off x="727628" y="114541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B2FBF3-7EB3-40A9-99A9-79C689A1EA9E}">
      <dsp:nvSpPr>
        <dsp:cNvPr id="0" name=""/>
        <dsp:cNvSpPr/>
      </dsp:nvSpPr>
      <dsp:spPr>
        <a:xfrm>
          <a:off x="232628" y="22255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IR remote control allows easy motion control</a:t>
          </a:r>
          <a:endParaRPr lang="en-US" sz="1400" kern="1200" dirty="0"/>
        </a:p>
      </dsp:txBody>
      <dsp:txXfrm>
        <a:off x="232628" y="2225567"/>
        <a:ext cx="1800000" cy="720000"/>
      </dsp:txXfrm>
    </dsp:sp>
    <dsp:sp modelId="{91750BE6-B9B0-42BB-91DC-78A1F1AB6F7D}">
      <dsp:nvSpPr>
        <dsp:cNvPr id="0" name=""/>
        <dsp:cNvSpPr/>
      </dsp:nvSpPr>
      <dsp:spPr>
        <a:xfrm>
          <a:off x="2842628" y="114541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46017D-4D83-42C3-BF5E-B6FC2DEE4191}">
      <dsp:nvSpPr>
        <dsp:cNvPr id="0" name=""/>
        <dsp:cNvSpPr/>
      </dsp:nvSpPr>
      <dsp:spPr>
        <a:xfrm>
          <a:off x="2347628" y="22255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Easy to integrate into homelife.</a:t>
          </a:r>
        </a:p>
      </dsp:txBody>
      <dsp:txXfrm>
        <a:off x="2347628" y="2225567"/>
        <a:ext cx="1800000" cy="720000"/>
      </dsp:txXfrm>
    </dsp:sp>
    <dsp:sp modelId="{B4CCE59E-FD28-4B09-ADB2-E6634E2A8700}">
      <dsp:nvSpPr>
        <dsp:cNvPr id="0" name=""/>
        <dsp:cNvSpPr/>
      </dsp:nvSpPr>
      <dsp:spPr>
        <a:xfrm>
          <a:off x="4957628" y="114541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F313DD-5329-4EBE-A898-1EAF0010271B}">
      <dsp:nvSpPr>
        <dsp:cNvPr id="0" name=""/>
        <dsp:cNvSpPr/>
      </dsp:nvSpPr>
      <dsp:spPr>
        <a:xfrm>
          <a:off x="4462628" y="22255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easily programmed to fit into your life with the application</a:t>
          </a:r>
        </a:p>
      </dsp:txBody>
      <dsp:txXfrm>
        <a:off x="4462628" y="222556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16718512000784#b0320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E1D8-053C-4B6D-A213-14EBB02D2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Smart Control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2B65E-D759-454B-9D6C-3ACDA42E0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to increase the independence of older adults</a:t>
            </a:r>
          </a:p>
        </p:txBody>
      </p:sp>
    </p:spTree>
    <p:extLst>
      <p:ext uri="{BB962C8B-B14F-4D97-AF65-F5344CB8AC3E}">
        <p14:creationId xmlns:p14="http://schemas.microsoft.com/office/powerpoint/2010/main" val="266112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7618C5-5AE4-4D8D-8F36-DC013B30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37" y="1171575"/>
            <a:ext cx="2631292" cy="4619626"/>
          </a:xfrm>
        </p:spPr>
        <p:txBody>
          <a:bodyPr>
            <a:normAutofit/>
          </a:bodyPr>
          <a:lstStyle/>
          <a:p>
            <a:pPr algn="r"/>
            <a:r>
              <a:rPr lang="en-CA" sz="4000" dirty="0"/>
              <a:t>Control Band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409AA-314E-459F-A38C-FCB332571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5" y="1082673"/>
            <a:ext cx="3424754" cy="4708528"/>
          </a:xfrm>
        </p:spPr>
        <p:txBody>
          <a:bodyPr anchor="ctr">
            <a:normAutofit fontScale="85000" lnSpcReduction="20000"/>
          </a:bodyPr>
          <a:lstStyle/>
          <a:p>
            <a:r>
              <a:rPr lang="en-CA" sz="1800" dirty="0"/>
              <a:t>Control Smart Devices with hand movement.</a:t>
            </a:r>
          </a:p>
          <a:p>
            <a:r>
              <a:rPr lang="en-CA" sz="1800" dirty="0"/>
              <a:t>Accelerometer and gyroscope combine to allow many different movements to control different devices</a:t>
            </a:r>
          </a:p>
          <a:p>
            <a:r>
              <a:rPr lang="en-CA" sz="1800" dirty="0"/>
              <a:t>Accelerometer allows speed of hand movement to control amount, e.g. speed can control the brightness of the light</a:t>
            </a:r>
          </a:p>
          <a:p>
            <a:r>
              <a:rPr lang="en-CA" sz="1800" dirty="0"/>
              <a:t>Gyroscope allows orientation of the hand to change which device is activated</a:t>
            </a:r>
          </a:p>
          <a:p>
            <a:r>
              <a:rPr lang="en-CA" sz="1800" dirty="0"/>
              <a:t>Control button is used to not accidentally use everyday movements to control device</a:t>
            </a:r>
          </a:p>
          <a:p>
            <a:r>
              <a:rPr lang="en-CA" sz="1800" dirty="0"/>
              <a:t>IR remote control allows easy motion control</a:t>
            </a:r>
            <a:endParaRPr lang="en-US" sz="1800" dirty="0"/>
          </a:p>
          <a:p>
            <a:endParaRPr lang="en-CA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EB0E73BE-63D7-4117-B3D9-14040D31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105115" y="1804854"/>
            <a:ext cx="4005789" cy="27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4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06E7-AC7C-411C-9736-2A4E10DD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3049-4FE8-4958-A04B-69A71A7B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Rowe, J.W. and Kahn, R.L. (1987) Human Aging: Usual and Successful. Science, 237, 143-149. http://dx.doi.org/10.1126/science.3299702 </a:t>
            </a:r>
            <a:r>
              <a:rPr lang="en-US" sz="2000" dirty="0">
                <a:hlinkClick r:id="rId2" action="ppaction://hlinksldjump"/>
              </a:rPr>
              <a:t>[1]</a:t>
            </a:r>
            <a:endParaRPr lang="en-US" sz="2000" dirty="0"/>
          </a:p>
          <a:p>
            <a:r>
              <a:rPr lang="en-CA" sz="2000" dirty="0" err="1"/>
              <a:t>Schwanen</a:t>
            </a:r>
            <a:r>
              <a:rPr lang="en-CA" sz="2000" dirty="0"/>
              <a:t>, T. Banister, D. and Bowling, A. (2012) Independence and mobility in later life, </a:t>
            </a:r>
            <a:r>
              <a:rPr lang="en-CA" sz="2000" dirty="0" err="1"/>
              <a:t>Geoform</a:t>
            </a:r>
            <a:r>
              <a:rPr lang="en-CA" sz="2000" dirty="0"/>
              <a:t>, Elsevier. </a:t>
            </a:r>
            <a:r>
              <a:rPr lang="en-CA" sz="2000" dirty="0">
                <a:hlinkClick r:id="rId3"/>
              </a:rPr>
              <a:t>https://www.sciencedirect.com/science/article/pii/S0016718512000784#b0320</a:t>
            </a:r>
            <a:r>
              <a:rPr lang="en-CA" sz="2000" dirty="0"/>
              <a:t> </a:t>
            </a:r>
            <a:r>
              <a:rPr lang="en-CA" sz="2000" dirty="0">
                <a:hlinkClick r:id="rId2" action="ppaction://hlinksldjump"/>
              </a:rPr>
              <a:t>[2]</a:t>
            </a:r>
            <a:endParaRPr lang="en-CA" sz="2000" dirty="0"/>
          </a:p>
          <a:p>
            <a:r>
              <a:rPr lang="en-CA" sz="2000" dirty="0" err="1"/>
              <a:t>Gleckman</a:t>
            </a:r>
            <a:r>
              <a:rPr lang="en-CA" sz="2000" dirty="0"/>
              <a:t>, H. (2014) </a:t>
            </a:r>
            <a:r>
              <a:rPr lang="en-US" sz="2000" dirty="0"/>
              <a:t>Nearly Half of All Seniors Need Help With Daily Activities, Far More Than We Thought. Forbes, Forbes Media</a:t>
            </a:r>
            <a:r>
              <a:rPr lang="en-US" sz="2000" dirty="0">
                <a:hlinkClick r:id="rId2" action="ppaction://hlinksldjump"/>
              </a:rPr>
              <a:t>[3]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6807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A2EDF0-E4C6-4D5C-8404-0B159ED6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CA" sz="4000"/>
              <a:t>Why?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CD15D-1FA3-49F9-820B-13DA4BA5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CA" sz="1800" dirty="0"/>
              <a:t>The goal of the Smart Control Solution (CSC) is to help older adults maintain the sense of independence later in life.</a:t>
            </a:r>
          </a:p>
          <a:p>
            <a:r>
              <a:rPr lang="en-CA" sz="1800" dirty="0"/>
              <a:t> Independence is viewed as a crucial component to successful aging </a:t>
            </a:r>
            <a:r>
              <a:rPr lang="en-CA" sz="1800" dirty="0">
                <a:hlinkClick r:id="" action="ppaction://noaction"/>
              </a:rPr>
              <a:t>[1]</a:t>
            </a:r>
            <a:endParaRPr lang="en-CA" sz="1800" dirty="0"/>
          </a:p>
          <a:p>
            <a:r>
              <a:rPr lang="en-CA" sz="1800" dirty="0"/>
              <a:t>Amount of assistance by next of kin is the largest factor in seniors view themselves as independent </a:t>
            </a:r>
            <a:r>
              <a:rPr lang="en-CA" sz="1800" dirty="0">
                <a:hlinkClick r:id="" action="ppaction://noaction"/>
              </a:rPr>
              <a:t>[2]</a:t>
            </a:r>
            <a:endParaRPr lang="en-CA" sz="1800" dirty="0"/>
          </a:p>
          <a:p>
            <a:r>
              <a:rPr lang="en-US" sz="1800" dirty="0"/>
              <a:t>Almost 50% of seniors need help with daily activities </a:t>
            </a:r>
            <a:r>
              <a:rPr lang="en-US" sz="1800" dirty="0">
                <a:hlinkClick r:id="rId2" action="ppaction://hlinksldjump"/>
              </a:rPr>
              <a:t>[3]</a:t>
            </a:r>
            <a:endParaRPr lang="en-CA" sz="1800" dirty="0"/>
          </a:p>
          <a:p>
            <a:r>
              <a:rPr lang="en-CA" sz="1800" dirty="0"/>
              <a:t>Lack of independence later in life is attached to the connotation of passivity, burden and undesirability </a:t>
            </a:r>
            <a:r>
              <a:rPr lang="en-CA" sz="1800" dirty="0">
                <a:hlinkClick r:id="" action="ppaction://noaction"/>
              </a:rPr>
              <a:t>[2]</a:t>
            </a:r>
            <a:endParaRPr lang="en-CA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9646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18FF-8554-46EF-AB88-C231D7DA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of the Smart Control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F8A0-4AA8-4A69-BE34-213B0F07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Consisting of 4 components: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Smart Devices: The smart devices are devices such as automated blinds and lights that can be controlled over Bluetooth.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Smart Home: The smart home allows the Smart Devices to be controlled over Wi-Fi.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Control Phone Application: The phone application is primarily used as a relay point between the Smart Home and the </a:t>
            </a:r>
            <a:r>
              <a:rPr lang="en-CA"/>
              <a:t>Smart Control </a:t>
            </a:r>
            <a:r>
              <a:rPr lang="en-CA" dirty="0"/>
              <a:t>(iOS </a:t>
            </a:r>
            <a:r>
              <a:rPr lang="en-CA"/>
              <a:t>only).</a:t>
            </a: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Smart Control: Watch Band that allows simple control over Smart Devices based on hand movement.</a:t>
            </a:r>
          </a:p>
        </p:txBody>
      </p:sp>
    </p:spTree>
    <p:extLst>
      <p:ext uri="{BB962C8B-B14F-4D97-AF65-F5344CB8AC3E}">
        <p14:creationId xmlns:p14="http://schemas.microsoft.com/office/powerpoint/2010/main" val="21366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597DDD-C13C-4182-B9BD-BCEB75B0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CA" sz="4000"/>
              <a:t>Smart Devices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C529-23D1-42C4-99AC-A8C11C52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CA" sz="1800" dirty="0"/>
              <a:t>This group of devices in growing, with the current devices being a Automated Blind and Smart Lights. </a:t>
            </a:r>
          </a:p>
          <a:p>
            <a:r>
              <a:rPr lang="en-CA" sz="1800" dirty="0"/>
              <a:t>The creation of a new device is quick as there is a boiler plate code.</a:t>
            </a:r>
          </a:p>
          <a:p>
            <a:r>
              <a:rPr lang="en-CA" sz="1800" dirty="0"/>
              <a:t>Boiler plate code includes many features such as sending data to and from peripheral and control.</a:t>
            </a:r>
          </a:p>
          <a:p>
            <a:r>
              <a:rPr lang="en-CA" sz="1800" dirty="0"/>
              <a:t>Can be controlled by the phone application and Smart Control.</a:t>
            </a:r>
          </a:p>
          <a:p>
            <a:r>
              <a:rPr lang="en-CA" sz="1800" dirty="0"/>
              <a:t>Types of possible devices is large, from a smart lock to smoke detector.</a:t>
            </a:r>
          </a:p>
          <a:p>
            <a:endParaRPr lang="en-CA" sz="1800" dirty="0"/>
          </a:p>
          <a:p>
            <a:pPr marL="0" indent="0">
              <a:buNone/>
            </a:pPr>
            <a:endParaRPr lang="en-CA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2946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707C-5314-47A3-AC39-96DE9A7A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Automated Blinds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1A10C-B2A9-473D-92F5-D8D0DCEF4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21060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Lightbulb">
            <a:extLst>
              <a:ext uri="{FF2B5EF4-FFF2-40B4-BE49-F238E27FC236}">
                <a16:creationId xmlns:a16="http://schemas.microsoft.com/office/drawing/2014/main" id="{2BFA71C6-09B8-4699-B97C-28D438814AA6}"/>
              </a:ext>
            </a:extLst>
          </p:cNvPr>
          <p:cNvSpPr/>
          <p:nvPr/>
        </p:nvSpPr>
        <p:spPr>
          <a:xfrm>
            <a:off x="7958137" y="4469821"/>
            <a:ext cx="642504" cy="54725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10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82547-7393-4459-A85C-3849683A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85036" y="2678050"/>
            <a:ext cx="3812374" cy="2859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5670F-D6B6-4189-9B9C-76FC71D2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18233" y="1212755"/>
            <a:ext cx="3812372" cy="2859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F28F0-0C95-4E90-A9D0-93A6B9400922}"/>
              </a:ext>
            </a:extLst>
          </p:cNvPr>
          <p:cNvSpPr txBox="1"/>
          <p:nvPr/>
        </p:nvSpPr>
        <p:spPr>
          <a:xfrm>
            <a:off x="2097189" y="844123"/>
            <a:ext cx="341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Easy Set-up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DEC9-8B98-4239-A0F5-9EB011AD46A3}"/>
              </a:ext>
            </a:extLst>
          </p:cNvPr>
          <p:cNvSpPr txBox="1"/>
          <p:nvPr/>
        </p:nvSpPr>
        <p:spPr>
          <a:xfrm>
            <a:off x="7081837" y="4988719"/>
            <a:ext cx="394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Durable Design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ECB767A-1830-4ED2-AAAF-EC47EFC12C34}"/>
              </a:ext>
            </a:extLst>
          </p:cNvPr>
          <p:cNvSpPr/>
          <p:nvPr/>
        </p:nvSpPr>
        <p:spPr>
          <a:xfrm>
            <a:off x="5511902" y="844123"/>
            <a:ext cx="1571625" cy="914400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D55981-F298-479E-A008-4BF6C94C212E}"/>
              </a:ext>
            </a:extLst>
          </p:cNvPr>
          <p:cNvSpPr/>
          <p:nvPr/>
        </p:nvSpPr>
        <p:spPr>
          <a:xfrm rot="10800000">
            <a:off x="5183981" y="4988719"/>
            <a:ext cx="1571625" cy="914400"/>
          </a:xfrm>
          <a:prstGeom prst="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91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1674-4674-45C8-B7CE-665A6B49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Smart Lights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2D0038-B573-4FBF-841B-C8D8025C8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328948"/>
              </p:ext>
            </p:extLst>
          </p:nvPr>
        </p:nvGraphicFramePr>
        <p:xfrm>
          <a:off x="4799629" y="1854201"/>
          <a:ext cx="6495256" cy="4090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C8DA382-A9D9-416E-B344-B372F686D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40859" y="2354756"/>
            <a:ext cx="4004440" cy="30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589B9A-D82D-4580-803D-3E5347B7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CA" sz="4000"/>
              <a:t>Smart Home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4ADA-B03B-4D83-B0B1-67926CBD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4" y="1082673"/>
            <a:ext cx="2853520" cy="4708528"/>
          </a:xfrm>
        </p:spPr>
        <p:txBody>
          <a:bodyPr anchor="ctr">
            <a:normAutofit/>
          </a:bodyPr>
          <a:lstStyle/>
          <a:p>
            <a:r>
              <a:rPr lang="en-CA" sz="1800" dirty="0"/>
              <a:t>Used as a relay between the Wi-Fi controls of the phone to the Bluetooth controls</a:t>
            </a:r>
          </a:p>
          <a:p>
            <a:r>
              <a:rPr lang="en-CA" sz="1800" dirty="0"/>
              <a:t>Allows the user to control the smart devices from anywhere</a:t>
            </a:r>
          </a:p>
          <a:p>
            <a:r>
              <a:rPr lang="en-US" sz="1800" dirty="0"/>
              <a:t>Support for additional external Bluetooth Low Energy sensors and devices.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094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85D76F-E1FF-4396-8C77-1423531A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CA" sz="4000"/>
              <a:t>Control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42317-B11A-4D4F-BD63-02C9646C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4" y="1082673"/>
            <a:ext cx="3439042" cy="4708528"/>
          </a:xfrm>
        </p:spPr>
        <p:txBody>
          <a:bodyPr anchor="ctr">
            <a:normAutofit/>
          </a:bodyPr>
          <a:lstStyle/>
          <a:p>
            <a:r>
              <a:rPr lang="en-CA" sz="1800" dirty="0"/>
              <a:t>Allows the user to have control over their smart devices from anywhere, with little movement and in real-time.</a:t>
            </a:r>
          </a:p>
          <a:p>
            <a:r>
              <a:rPr lang="en-CA" sz="1800" dirty="0"/>
              <a:t>Simple User-Interface designed with elderly in mind.</a:t>
            </a:r>
          </a:p>
          <a:p>
            <a:r>
              <a:rPr lang="en-CA" sz="1800" dirty="0"/>
              <a:t>Support for iOS operating system.</a:t>
            </a:r>
          </a:p>
          <a:p>
            <a:r>
              <a:rPr lang="en-US" sz="1800" dirty="0"/>
              <a:t>Support for additional external Bluetooth Low Energy sensors and devices.</a:t>
            </a:r>
          </a:p>
          <a:p>
            <a:endParaRPr lang="en-CA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8DB7AA7-6D22-4CFB-BAC5-C394DC9B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31306" y="1866241"/>
            <a:ext cx="4020079" cy="27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2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Smart Control Solution</vt:lpstr>
      <vt:lpstr>Why?</vt:lpstr>
      <vt:lpstr>Design of the Smart Control Solution</vt:lpstr>
      <vt:lpstr>Smart Devices</vt:lpstr>
      <vt:lpstr>Automated Blinds</vt:lpstr>
      <vt:lpstr>PowerPoint Presentation</vt:lpstr>
      <vt:lpstr>Smart Lights</vt:lpstr>
      <vt:lpstr>Smart Home</vt:lpstr>
      <vt:lpstr>Control</vt:lpstr>
      <vt:lpstr>Control Band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Control Solution</dc:title>
  <dc:creator>Thomas Sloan</dc:creator>
  <cp:lastModifiedBy>Thomas Sloan</cp:lastModifiedBy>
  <cp:revision>4</cp:revision>
  <dcterms:created xsi:type="dcterms:W3CDTF">2019-01-24T17:09:23Z</dcterms:created>
  <dcterms:modified xsi:type="dcterms:W3CDTF">2019-02-06T23:45:08Z</dcterms:modified>
</cp:coreProperties>
</file>